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997" r:id="rId2"/>
    <p:sldId id="1051" r:id="rId3"/>
    <p:sldId id="1000" r:id="rId4"/>
    <p:sldId id="1001" r:id="rId5"/>
    <p:sldId id="1002" r:id="rId6"/>
    <p:sldId id="1003" r:id="rId7"/>
    <p:sldId id="1004" r:id="rId8"/>
    <p:sldId id="1008" r:id="rId9"/>
    <p:sldId id="1009" r:id="rId10"/>
    <p:sldId id="1010" r:id="rId11"/>
    <p:sldId id="1011" r:id="rId12"/>
    <p:sldId id="1012" r:id="rId13"/>
    <p:sldId id="1014" r:id="rId14"/>
    <p:sldId id="99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49632-CDF3-6089-0117-7979ECE85D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71137C-D03F-F7AB-AFE9-0BB64FE8B3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712C0-0A77-F96C-4233-49EE387F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989FC-6F35-90FB-C81B-E534567B2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A0F57-647B-CDD2-6C08-32CC86C8C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687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DB43-C471-C828-BB84-B899342B6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FC8A42-C429-B391-06D0-D39AF5D00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C64EE-565D-51C8-494B-2B866BFBB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A2490-218E-5312-431C-ED4E4B419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7C822-C1BC-396E-A442-ACC133010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750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82B215-6070-85B6-426F-B2679021B9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48304-098B-C7C6-05D9-E8077B6C5A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D3255-9C31-227E-4C20-F8083B256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17D22-FA53-6C22-1D5C-616D32FFE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F9F78-4C5D-B9A8-A94E-3293344A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24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E7C92-970E-2C63-9FBF-A9E98F970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3B14E-E098-546F-3E51-0EB01AFB7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50FC4-D823-C7D2-36DC-C0B30C16A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04778-84A3-EA98-45D3-D1B82D320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459F6-31F6-C4CC-F3E8-836E74D5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733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9CE28-138D-5D5C-BFEC-AA43989B8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0461A9-17C6-B427-0FFD-B6886D476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42323-4562-35C0-472A-A5081816C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AD999-E26E-25B5-05A4-AF20EB5A2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5BFF7-92F8-C0DF-249C-D00773A5E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428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5F7E4-6DC3-80C5-AB59-AA359DC26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C057C-EE23-A9A2-DF1C-AEACF348C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A8121-4801-372B-908C-EB5C3EB811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110CC4-7616-4210-49FA-A3CA3FF57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CA9E4E-1053-C9A3-036F-335B57885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96634-1D05-D942-CDB0-ECF73CAA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488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4AF56-8E07-CA9F-C74C-8D07CAF82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E59226-C063-DF2A-04E8-F55F234FE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B7F64C-5187-BFC5-7ADA-DCADDD8282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95E4CC-E1B0-76F4-A6ED-1E902EFD22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5C90CC-C082-EFB0-C53A-583B853CE3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2F9A21-8F51-2293-F08F-15278E29F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0D2EF5-E5DB-26C7-9B56-BE2A6879C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139E21-83AA-E7A6-03E4-5C798128B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45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86A74-2545-BE12-DC6B-519424171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2CEF95-B74E-F0D6-F719-24FD47617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BAF9D8-FAF3-5E6E-9AAC-FB9913E8B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63D76-F339-7BDB-BC05-5EB06053F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82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75610C-4CC9-6587-BB5F-90BC8B197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6EBAD9-7336-A7B1-BC33-FBADFEF91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BCE3A-CE08-5F3E-77EF-670F8BB6A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787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A5D29-0181-FB66-65D1-509AE5787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AB5D9-0883-EC27-4C4B-1B4E3BAA5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CE634-5158-D83D-7F62-7A3D41ECA3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5EF887-2A9A-9892-1EA9-6BDC0A30D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87EFD-DC64-0234-CF2E-1562990D1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28A55-B4ED-AB36-3BB0-8D3759BC0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13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D84C3-AD08-882F-EF99-D27653D95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CA4A98-CB0D-FD50-5E13-2C63A86CD8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F3449C-66D7-F675-4A34-C852955D7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FA789-7C08-83F5-CF0C-EA52BF6F2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F5444-E4BA-E919-C95A-7CD8018E4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B8A7A0-7BE0-80EE-C0DF-AB029B783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6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86AF92-148F-C40A-21F4-6CD6CFC6C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10D2E-5CE8-220B-BFC6-5A5482A36C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DA4B7-8DE4-4ADF-8824-8447BDEAC1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518C7-EAC5-7A4B-B87F-BCDBE90F0FAD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46EE7-A933-0490-1954-FD4FBEFA2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C9B7E-EF1C-50DC-CA92-88E4AB560E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261F7-40F6-EB43-960D-40BF08823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69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</p:spTree>
    <p:extLst>
      <p:ext uri="{BB962C8B-B14F-4D97-AF65-F5344CB8AC3E}">
        <p14:creationId xmlns:p14="http://schemas.microsoft.com/office/powerpoint/2010/main" val="1467288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30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36364721-A4D5-AC46-99B6-66218F9BD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171" y="1297282"/>
            <a:ext cx="1155280" cy="767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823DF73-6349-DA47-8BC1-6EBD1CC57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359" y="3189635"/>
            <a:ext cx="1732733" cy="1082958"/>
          </a:xfrm>
          <a:prstGeom prst="rect">
            <a:avLst/>
          </a:prstGeom>
        </p:spPr>
      </p:pic>
      <p:grpSp>
        <p:nvGrpSpPr>
          <p:cNvPr id="40" name="Graphic 55" descr="Computer">
            <a:extLst>
              <a:ext uri="{FF2B5EF4-FFF2-40B4-BE49-F238E27FC236}">
                <a16:creationId xmlns:a16="http://schemas.microsoft.com/office/drawing/2014/main" id="{7F669445-D885-3F4F-BAD4-A5FF19DDBE29}"/>
              </a:ext>
            </a:extLst>
          </p:cNvPr>
          <p:cNvGrpSpPr/>
          <p:nvPr/>
        </p:nvGrpSpPr>
        <p:grpSpPr>
          <a:xfrm>
            <a:off x="8129846" y="1262134"/>
            <a:ext cx="1758815" cy="1082958"/>
            <a:chOff x="242925" y="1032071"/>
            <a:chExt cx="8658150" cy="3310803"/>
          </a:xfrm>
          <a:solidFill>
            <a:srgbClr val="000000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7D1446C-9941-D740-BF82-B4B1DDBC83AB}"/>
                </a:ext>
              </a:extLst>
            </p:cNvPr>
            <p:cNvSpPr/>
            <p:nvPr/>
          </p:nvSpPr>
          <p:spPr>
            <a:xfrm>
              <a:off x="242925" y="1032071"/>
              <a:ext cx="6574303" cy="3310803"/>
            </a:xfrm>
            <a:custGeom>
              <a:avLst/>
              <a:gdLst>
                <a:gd name="connsiteX0" fmla="*/ 3309639 w 3554797"/>
                <a:gd name="connsiteY0" fmla="*/ 0 h 3310803"/>
                <a:gd name="connsiteX1" fmla="*/ 245158 w 3554797"/>
                <a:gd name="connsiteY1" fmla="*/ 0 h 3310803"/>
                <a:gd name="connsiteX2" fmla="*/ 0 w 3554797"/>
                <a:gd name="connsiteY2" fmla="*/ 245158 h 3310803"/>
                <a:gd name="connsiteX3" fmla="*/ 0 w 3554797"/>
                <a:gd name="connsiteY3" fmla="*/ 2452749 h 3310803"/>
                <a:gd name="connsiteX4" fmla="*/ 245158 w 3554797"/>
                <a:gd name="connsiteY4" fmla="*/ 2697907 h 3310803"/>
                <a:gd name="connsiteX5" fmla="*/ 1470951 w 3554797"/>
                <a:gd name="connsiteY5" fmla="*/ 2697907 h 3310803"/>
                <a:gd name="connsiteX6" fmla="*/ 1470951 w 3554797"/>
                <a:gd name="connsiteY6" fmla="*/ 3188224 h 3310803"/>
                <a:gd name="connsiteX7" fmla="*/ 858055 w 3554797"/>
                <a:gd name="connsiteY7" fmla="*/ 3188224 h 3310803"/>
                <a:gd name="connsiteX8" fmla="*/ 858055 w 3554797"/>
                <a:gd name="connsiteY8" fmla="*/ 3310804 h 3310803"/>
                <a:gd name="connsiteX9" fmla="*/ 2696743 w 3554797"/>
                <a:gd name="connsiteY9" fmla="*/ 3310804 h 3310803"/>
                <a:gd name="connsiteX10" fmla="*/ 2696743 w 3554797"/>
                <a:gd name="connsiteY10" fmla="*/ 3188224 h 3310803"/>
                <a:gd name="connsiteX11" fmla="*/ 2083847 w 3554797"/>
                <a:gd name="connsiteY11" fmla="*/ 3188224 h 3310803"/>
                <a:gd name="connsiteX12" fmla="*/ 2083847 w 3554797"/>
                <a:gd name="connsiteY12" fmla="*/ 2697907 h 3310803"/>
                <a:gd name="connsiteX13" fmla="*/ 3309639 w 3554797"/>
                <a:gd name="connsiteY13" fmla="*/ 2697907 h 3310803"/>
                <a:gd name="connsiteX14" fmla="*/ 3554798 w 3554797"/>
                <a:gd name="connsiteY14" fmla="*/ 2452749 h 3310803"/>
                <a:gd name="connsiteX15" fmla="*/ 3554798 w 3554797"/>
                <a:gd name="connsiteY15" fmla="*/ 245465 h 3310803"/>
                <a:gd name="connsiteX16" fmla="*/ 3309639 w 3554797"/>
                <a:gd name="connsiteY16" fmla="*/ 0 h 3310803"/>
                <a:gd name="connsiteX17" fmla="*/ 1961268 w 3554797"/>
                <a:gd name="connsiteY17" fmla="*/ 3188470 h 3310803"/>
                <a:gd name="connsiteX18" fmla="*/ 1593530 w 3554797"/>
                <a:gd name="connsiteY18" fmla="*/ 3188470 h 3310803"/>
                <a:gd name="connsiteX19" fmla="*/ 1593530 w 3554797"/>
                <a:gd name="connsiteY19" fmla="*/ 2698153 h 3310803"/>
                <a:gd name="connsiteX20" fmla="*/ 1961268 w 3554797"/>
                <a:gd name="connsiteY20" fmla="*/ 2698153 h 3310803"/>
                <a:gd name="connsiteX21" fmla="*/ 3432219 w 3554797"/>
                <a:gd name="connsiteY21" fmla="*/ 2452994 h 3310803"/>
                <a:gd name="connsiteX22" fmla="*/ 3309639 w 3554797"/>
                <a:gd name="connsiteY22" fmla="*/ 2575574 h 3310803"/>
                <a:gd name="connsiteX23" fmla="*/ 245158 w 3554797"/>
                <a:gd name="connsiteY23" fmla="*/ 2575574 h 3310803"/>
                <a:gd name="connsiteX24" fmla="*/ 122579 w 3554797"/>
                <a:gd name="connsiteY24" fmla="*/ 2452994 h 3310803"/>
                <a:gd name="connsiteX25" fmla="*/ 122579 w 3554797"/>
                <a:gd name="connsiteY25" fmla="*/ 245465 h 3310803"/>
                <a:gd name="connsiteX26" fmla="*/ 245158 w 3554797"/>
                <a:gd name="connsiteY26" fmla="*/ 122886 h 3310803"/>
                <a:gd name="connsiteX27" fmla="*/ 3309639 w 3554797"/>
                <a:gd name="connsiteY27" fmla="*/ 122886 h 3310803"/>
                <a:gd name="connsiteX28" fmla="*/ 3432219 w 3554797"/>
                <a:gd name="connsiteY28" fmla="*/ 245465 h 331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54797" h="3310803">
                  <a:moveTo>
                    <a:pt x="3309639" y="0"/>
                  </a:moveTo>
                  <a:lnTo>
                    <a:pt x="245158" y="0"/>
                  </a:lnTo>
                  <a:cubicBezTo>
                    <a:pt x="109929" y="404"/>
                    <a:pt x="404" y="109929"/>
                    <a:pt x="0" y="245158"/>
                  </a:cubicBezTo>
                  <a:lnTo>
                    <a:pt x="0" y="2452749"/>
                  </a:lnTo>
                  <a:cubicBezTo>
                    <a:pt x="438" y="2587966"/>
                    <a:pt x="109943" y="2697473"/>
                    <a:pt x="245158" y="2697907"/>
                  </a:cubicBezTo>
                  <a:lnTo>
                    <a:pt x="1470951" y="2697907"/>
                  </a:lnTo>
                  <a:lnTo>
                    <a:pt x="1470951" y="3188224"/>
                  </a:lnTo>
                  <a:lnTo>
                    <a:pt x="858055" y="3188224"/>
                  </a:lnTo>
                  <a:lnTo>
                    <a:pt x="858055" y="3310804"/>
                  </a:lnTo>
                  <a:lnTo>
                    <a:pt x="2696743" y="3310804"/>
                  </a:lnTo>
                  <a:lnTo>
                    <a:pt x="2696743" y="3188224"/>
                  </a:lnTo>
                  <a:lnTo>
                    <a:pt x="2083847" y="3188224"/>
                  </a:lnTo>
                  <a:lnTo>
                    <a:pt x="2083847" y="2697907"/>
                  </a:lnTo>
                  <a:lnTo>
                    <a:pt x="3309639" y="2697907"/>
                  </a:lnTo>
                  <a:cubicBezTo>
                    <a:pt x="3444856" y="2697473"/>
                    <a:pt x="3554363" y="2587966"/>
                    <a:pt x="3554798" y="2452749"/>
                  </a:cubicBezTo>
                  <a:lnTo>
                    <a:pt x="3554798" y="245465"/>
                  </a:lnTo>
                  <a:cubicBezTo>
                    <a:pt x="3554565" y="110113"/>
                    <a:pt x="3444991" y="404"/>
                    <a:pt x="3309639" y="0"/>
                  </a:cubicBezTo>
                  <a:close/>
                  <a:moveTo>
                    <a:pt x="1961268" y="3188470"/>
                  </a:moveTo>
                  <a:lnTo>
                    <a:pt x="1593530" y="3188470"/>
                  </a:lnTo>
                  <a:lnTo>
                    <a:pt x="1593530" y="2698153"/>
                  </a:lnTo>
                  <a:lnTo>
                    <a:pt x="1961268" y="2698153"/>
                  </a:lnTo>
                  <a:close/>
                  <a:moveTo>
                    <a:pt x="3432219" y="2452994"/>
                  </a:moveTo>
                  <a:cubicBezTo>
                    <a:pt x="3432219" y="2520695"/>
                    <a:pt x="3377340" y="2575574"/>
                    <a:pt x="3309639" y="2575574"/>
                  </a:cubicBezTo>
                  <a:lnTo>
                    <a:pt x="245158" y="2575574"/>
                  </a:lnTo>
                  <a:cubicBezTo>
                    <a:pt x="177460" y="2575574"/>
                    <a:pt x="122579" y="2520695"/>
                    <a:pt x="122579" y="2452994"/>
                  </a:cubicBezTo>
                  <a:lnTo>
                    <a:pt x="122579" y="245465"/>
                  </a:lnTo>
                  <a:cubicBezTo>
                    <a:pt x="122579" y="177764"/>
                    <a:pt x="177460" y="122886"/>
                    <a:pt x="245158" y="122886"/>
                  </a:cubicBezTo>
                  <a:lnTo>
                    <a:pt x="3309639" y="122886"/>
                  </a:lnTo>
                  <a:cubicBezTo>
                    <a:pt x="3377340" y="122886"/>
                    <a:pt x="3432219" y="177764"/>
                    <a:pt x="3432219" y="245465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30D5F615-5C64-4E40-B416-8FC7FDFEBAC1}"/>
                </a:ext>
              </a:extLst>
            </p:cNvPr>
            <p:cNvSpPr/>
            <p:nvPr/>
          </p:nvSpPr>
          <p:spPr>
            <a:xfrm>
              <a:off x="7184966" y="1032071"/>
              <a:ext cx="1716109" cy="3309639"/>
            </a:xfrm>
            <a:custGeom>
              <a:avLst/>
              <a:gdLst>
                <a:gd name="connsiteX0" fmla="*/ 1470951 w 1716109"/>
                <a:gd name="connsiteY0" fmla="*/ 0 h 3309639"/>
                <a:gd name="connsiteX1" fmla="*/ 245158 w 1716109"/>
                <a:gd name="connsiteY1" fmla="*/ 0 h 3309639"/>
                <a:gd name="connsiteX2" fmla="*/ 0 w 1716109"/>
                <a:gd name="connsiteY2" fmla="*/ 245158 h 3309639"/>
                <a:gd name="connsiteX3" fmla="*/ 0 w 1716109"/>
                <a:gd name="connsiteY3" fmla="*/ 3064481 h 3309639"/>
                <a:gd name="connsiteX4" fmla="*/ 245158 w 1716109"/>
                <a:gd name="connsiteY4" fmla="*/ 3309639 h 3309639"/>
                <a:gd name="connsiteX5" fmla="*/ 1470951 w 1716109"/>
                <a:gd name="connsiteY5" fmla="*/ 3309639 h 3309639"/>
                <a:gd name="connsiteX6" fmla="*/ 1716109 w 1716109"/>
                <a:gd name="connsiteY6" fmla="*/ 3064481 h 3309639"/>
                <a:gd name="connsiteX7" fmla="*/ 1716109 w 1716109"/>
                <a:gd name="connsiteY7" fmla="*/ 245158 h 3309639"/>
                <a:gd name="connsiteX8" fmla="*/ 1470951 w 1716109"/>
                <a:gd name="connsiteY8" fmla="*/ 0 h 3309639"/>
                <a:gd name="connsiteX9" fmla="*/ 1593530 w 1716109"/>
                <a:gd name="connsiteY9" fmla="*/ 3064481 h 3309639"/>
                <a:gd name="connsiteX10" fmla="*/ 1470951 w 1716109"/>
                <a:gd name="connsiteY10" fmla="*/ 3187060 h 3309639"/>
                <a:gd name="connsiteX11" fmla="*/ 245158 w 1716109"/>
                <a:gd name="connsiteY11" fmla="*/ 3187060 h 3309639"/>
                <a:gd name="connsiteX12" fmla="*/ 122579 w 1716109"/>
                <a:gd name="connsiteY12" fmla="*/ 3064481 h 3309639"/>
                <a:gd name="connsiteX13" fmla="*/ 122579 w 1716109"/>
                <a:gd name="connsiteY13" fmla="*/ 245158 h 3309639"/>
                <a:gd name="connsiteX14" fmla="*/ 245158 w 1716109"/>
                <a:gd name="connsiteY14" fmla="*/ 122579 h 3309639"/>
                <a:gd name="connsiteX15" fmla="*/ 1470951 w 1716109"/>
                <a:gd name="connsiteY15" fmla="*/ 122579 h 3309639"/>
                <a:gd name="connsiteX16" fmla="*/ 1593530 w 1716109"/>
                <a:gd name="connsiteY16" fmla="*/ 245158 h 330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6109" h="3309639">
                  <a:moveTo>
                    <a:pt x="1470951" y="0"/>
                  </a:moveTo>
                  <a:lnTo>
                    <a:pt x="245158" y="0"/>
                  </a:lnTo>
                  <a:cubicBezTo>
                    <a:pt x="109764" y="0"/>
                    <a:pt x="0" y="109764"/>
                    <a:pt x="0" y="245158"/>
                  </a:cubicBezTo>
                  <a:lnTo>
                    <a:pt x="0" y="3064481"/>
                  </a:lnTo>
                  <a:cubicBezTo>
                    <a:pt x="0" y="3199876"/>
                    <a:pt x="109764" y="3309639"/>
                    <a:pt x="245158" y="3309639"/>
                  </a:cubicBezTo>
                  <a:lnTo>
                    <a:pt x="1470951" y="3309639"/>
                  </a:lnTo>
                  <a:cubicBezTo>
                    <a:pt x="1606346" y="3309639"/>
                    <a:pt x="1716109" y="3199876"/>
                    <a:pt x="1716109" y="3064481"/>
                  </a:cubicBezTo>
                  <a:lnTo>
                    <a:pt x="1716109" y="245158"/>
                  </a:lnTo>
                  <a:cubicBezTo>
                    <a:pt x="1716109" y="109764"/>
                    <a:pt x="1606346" y="0"/>
                    <a:pt x="1470951" y="0"/>
                  </a:cubicBezTo>
                  <a:close/>
                  <a:moveTo>
                    <a:pt x="1593530" y="3064481"/>
                  </a:moveTo>
                  <a:cubicBezTo>
                    <a:pt x="1593530" y="3132181"/>
                    <a:pt x="1538651" y="3187060"/>
                    <a:pt x="1470951" y="3187060"/>
                  </a:cubicBezTo>
                  <a:lnTo>
                    <a:pt x="245158" y="3187060"/>
                  </a:lnTo>
                  <a:cubicBezTo>
                    <a:pt x="177458" y="3187060"/>
                    <a:pt x="122579" y="3132181"/>
                    <a:pt x="122579" y="3064481"/>
                  </a:cubicBezTo>
                  <a:lnTo>
                    <a:pt x="122579" y="245158"/>
                  </a:lnTo>
                  <a:cubicBezTo>
                    <a:pt x="122579" y="177458"/>
                    <a:pt x="177458" y="122579"/>
                    <a:pt x="245158" y="122579"/>
                  </a:cubicBezTo>
                  <a:lnTo>
                    <a:pt x="1470951" y="122579"/>
                  </a:lnTo>
                  <a:cubicBezTo>
                    <a:pt x="1538651" y="122579"/>
                    <a:pt x="1593530" y="177458"/>
                    <a:pt x="1593530" y="245158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D8A781-32B4-9C4B-9B08-E855AA29D1A6}"/>
                </a:ext>
              </a:extLst>
            </p:cNvPr>
            <p:cNvSpPr/>
            <p:nvPr/>
          </p:nvSpPr>
          <p:spPr>
            <a:xfrm>
              <a:off x="7552704" y="1522388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2C7438C2-C489-EE41-A78B-190F7EDA300B}"/>
                </a:ext>
              </a:extLst>
            </p:cNvPr>
            <p:cNvSpPr/>
            <p:nvPr/>
          </p:nvSpPr>
          <p:spPr>
            <a:xfrm>
              <a:off x="7552704" y="1890125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716E3E9-6B6C-ED49-87C2-6942A868E809}"/>
                </a:ext>
              </a:extLst>
            </p:cNvPr>
            <p:cNvSpPr/>
            <p:nvPr/>
          </p:nvSpPr>
          <p:spPr>
            <a:xfrm>
              <a:off x="7951086" y="3667524"/>
              <a:ext cx="183868" cy="183868"/>
            </a:xfrm>
            <a:custGeom>
              <a:avLst/>
              <a:gdLst>
                <a:gd name="connsiteX0" fmla="*/ 183869 w 183868"/>
                <a:gd name="connsiteY0" fmla="*/ 91934 h 183868"/>
                <a:gd name="connsiteX1" fmla="*/ 91934 w 183868"/>
                <a:gd name="connsiteY1" fmla="*/ 183869 h 183868"/>
                <a:gd name="connsiteX2" fmla="*/ 0 w 183868"/>
                <a:gd name="connsiteY2" fmla="*/ 91934 h 183868"/>
                <a:gd name="connsiteX3" fmla="*/ 91934 w 183868"/>
                <a:gd name="connsiteY3" fmla="*/ 0 h 183868"/>
                <a:gd name="connsiteX4" fmla="*/ 183869 w 183868"/>
                <a:gd name="connsiteY4" fmla="*/ 91934 h 18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868" h="183868">
                  <a:moveTo>
                    <a:pt x="183869" y="91934"/>
                  </a:moveTo>
                  <a:cubicBezTo>
                    <a:pt x="183869" y="142709"/>
                    <a:pt x="142709" y="183869"/>
                    <a:pt x="91934" y="183869"/>
                  </a:cubicBezTo>
                  <a:cubicBezTo>
                    <a:pt x="41160" y="183869"/>
                    <a:pt x="0" y="142709"/>
                    <a:pt x="0" y="91934"/>
                  </a:cubicBezTo>
                  <a:cubicBezTo>
                    <a:pt x="0" y="41160"/>
                    <a:pt x="41160" y="0"/>
                    <a:pt x="91934" y="0"/>
                  </a:cubicBezTo>
                  <a:cubicBezTo>
                    <a:pt x="142709" y="0"/>
                    <a:pt x="183869" y="41160"/>
                    <a:pt x="183869" y="91934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D58928F0-90FF-A44F-B77A-86595AEA40BF}"/>
              </a:ext>
            </a:extLst>
          </p:cNvPr>
          <p:cNvCxnSpPr>
            <a:cxnSpLocks/>
          </p:cNvCxnSpPr>
          <p:nvPr/>
        </p:nvCxnSpPr>
        <p:spPr>
          <a:xfrm rot="16200000" flipH="1">
            <a:off x="9958842" y="1543206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F059ACB2-175D-DD4E-ABA5-24394502E735}"/>
              </a:ext>
            </a:extLst>
          </p:cNvPr>
          <p:cNvSpPr txBox="1"/>
          <p:nvPr/>
        </p:nvSpPr>
        <p:spPr>
          <a:xfrm>
            <a:off x="10437094" y="1887750"/>
            <a:ext cx="1582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Parameters (Known)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6761D38-CA6A-2E41-942F-C20FE3EF41A1}"/>
              </a:ext>
            </a:extLst>
          </p:cNvPr>
          <p:cNvSpPr/>
          <p:nvPr/>
        </p:nvSpPr>
        <p:spPr>
          <a:xfrm>
            <a:off x="9606732" y="1757238"/>
            <a:ext cx="245594" cy="267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C06FFFDC-F1CC-924D-844F-5D1AA9B6D0D8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8865" y="1543206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2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A567F361-B2C8-BE42-AEE3-F5D5CDCB5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29F819D-447A-1E46-84B8-0E6D0F1D61B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E574830-DF3F-854D-856D-027C5234B961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AC1910E-6DC1-A34D-AD0A-C063E2B7FCC5}"/>
              </a:ext>
            </a:extLst>
          </p:cNvPr>
          <p:cNvSpPr txBox="1"/>
          <p:nvPr/>
        </p:nvSpPr>
        <p:spPr>
          <a:xfrm>
            <a:off x="5587117" y="1887750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Parameters (Unknown)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A196A06-6607-0845-A944-793DBC4CA0E2}"/>
              </a:ext>
            </a:extLst>
          </p:cNvPr>
          <p:cNvSpPr txBox="1"/>
          <p:nvPr/>
        </p:nvSpPr>
        <p:spPr>
          <a:xfrm>
            <a:off x="6058239" y="3315615"/>
            <a:ext cx="33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?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0D7A95E-A639-8544-8564-5639FFF55C8F}"/>
              </a:ext>
            </a:extLst>
          </p:cNvPr>
          <p:cNvSpPr txBox="1"/>
          <p:nvPr/>
        </p:nvSpPr>
        <p:spPr>
          <a:xfrm>
            <a:off x="5587117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2CCB813D-E161-974A-A94A-09871D19FD1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05105" y="5042428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9C3A93A-99AA-A84B-8C20-7D4F0D9EB26B}"/>
              </a:ext>
            </a:extLst>
          </p:cNvPr>
          <p:cNvCxnSpPr>
            <a:cxnSpLocks/>
          </p:cNvCxnSpPr>
          <p:nvPr/>
        </p:nvCxnSpPr>
        <p:spPr>
          <a:xfrm flipV="1">
            <a:off x="6388779" y="2193637"/>
            <a:ext cx="0" cy="28719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594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30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36364721-A4D5-AC46-99B6-66218F9BD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171" y="1297282"/>
            <a:ext cx="1155280" cy="767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823DF73-6349-DA47-8BC1-6EBD1CC57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359" y="3189635"/>
            <a:ext cx="1732733" cy="108295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24B38E9-A2FE-084D-BF86-9DC143CA8EA6}"/>
              </a:ext>
            </a:extLst>
          </p:cNvPr>
          <p:cNvSpPr txBox="1"/>
          <p:nvPr/>
        </p:nvSpPr>
        <p:spPr>
          <a:xfrm>
            <a:off x="7512248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grpSp>
        <p:nvGrpSpPr>
          <p:cNvPr id="40" name="Graphic 55" descr="Computer">
            <a:extLst>
              <a:ext uri="{FF2B5EF4-FFF2-40B4-BE49-F238E27FC236}">
                <a16:creationId xmlns:a16="http://schemas.microsoft.com/office/drawing/2014/main" id="{7F669445-D885-3F4F-BAD4-A5FF19DDBE29}"/>
              </a:ext>
            </a:extLst>
          </p:cNvPr>
          <p:cNvGrpSpPr/>
          <p:nvPr/>
        </p:nvGrpSpPr>
        <p:grpSpPr>
          <a:xfrm>
            <a:off x="8129846" y="1262134"/>
            <a:ext cx="1758815" cy="1082958"/>
            <a:chOff x="242925" y="1032071"/>
            <a:chExt cx="8658150" cy="3310803"/>
          </a:xfrm>
          <a:solidFill>
            <a:srgbClr val="000000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7D1446C-9941-D740-BF82-B4B1DDBC83AB}"/>
                </a:ext>
              </a:extLst>
            </p:cNvPr>
            <p:cNvSpPr/>
            <p:nvPr/>
          </p:nvSpPr>
          <p:spPr>
            <a:xfrm>
              <a:off x="242925" y="1032071"/>
              <a:ext cx="6574303" cy="3310803"/>
            </a:xfrm>
            <a:custGeom>
              <a:avLst/>
              <a:gdLst>
                <a:gd name="connsiteX0" fmla="*/ 3309639 w 3554797"/>
                <a:gd name="connsiteY0" fmla="*/ 0 h 3310803"/>
                <a:gd name="connsiteX1" fmla="*/ 245158 w 3554797"/>
                <a:gd name="connsiteY1" fmla="*/ 0 h 3310803"/>
                <a:gd name="connsiteX2" fmla="*/ 0 w 3554797"/>
                <a:gd name="connsiteY2" fmla="*/ 245158 h 3310803"/>
                <a:gd name="connsiteX3" fmla="*/ 0 w 3554797"/>
                <a:gd name="connsiteY3" fmla="*/ 2452749 h 3310803"/>
                <a:gd name="connsiteX4" fmla="*/ 245158 w 3554797"/>
                <a:gd name="connsiteY4" fmla="*/ 2697907 h 3310803"/>
                <a:gd name="connsiteX5" fmla="*/ 1470951 w 3554797"/>
                <a:gd name="connsiteY5" fmla="*/ 2697907 h 3310803"/>
                <a:gd name="connsiteX6" fmla="*/ 1470951 w 3554797"/>
                <a:gd name="connsiteY6" fmla="*/ 3188224 h 3310803"/>
                <a:gd name="connsiteX7" fmla="*/ 858055 w 3554797"/>
                <a:gd name="connsiteY7" fmla="*/ 3188224 h 3310803"/>
                <a:gd name="connsiteX8" fmla="*/ 858055 w 3554797"/>
                <a:gd name="connsiteY8" fmla="*/ 3310804 h 3310803"/>
                <a:gd name="connsiteX9" fmla="*/ 2696743 w 3554797"/>
                <a:gd name="connsiteY9" fmla="*/ 3310804 h 3310803"/>
                <a:gd name="connsiteX10" fmla="*/ 2696743 w 3554797"/>
                <a:gd name="connsiteY10" fmla="*/ 3188224 h 3310803"/>
                <a:gd name="connsiteX11" fmla="*/ 2083847 w 3554797"/>
                <a:gd name="connsiteY11" fmla="*/ 3188224 h 3310803"/>
                <a:gd name="connsiteX12" fmla="*/ 2083847 w 3554797"/>
                <a:gd name="connsiteY12" fmla="*/ 2697907 h 3310803"/>
                <a:gd name="connsiteX13" fmla="*/ 3309639 w 3554797"/>
                <a:gd name="connsiteY13" fmla="*/ 2697907 h 3310803"/>
                <a:gd name="connsiteX14" fmla="*/ 3554798 w 3554797"/>
                <a:gd name="connsiteY14" fmla="*/ 2452749 h 3310803"/>
                <a:gd name="connsiteX15" fmla="*/ 3554798 w 3554797"/>
                <a:gd name="connsiteY15" fmla="*/ 245465 h 3310803"/>
                <a:gd name="connsiteX16" fmla="*/ 3309639 w 3554797"/>
                <a:gd name="connsiteY16" fmla="*/ 0 h 3310803"/>
                <a:gd name="connsiteX17" fmla="*/ 1961268 w 3554797"/>
                <a:gd name="connsiteY17" fmla="*/ 3188470 h 3310803"/>
                <a:gd name="connsiteX18" fmla="*/ 1593530 w 3554797"/>
                <a:gd name="connsiteY18" fmla="*/ 3188470 h 3310803"/>
                <a:gd name="connsiteX19" fmla="*/ 1593530 w 3554797"/>
                <a:gd name="connsiteY19" fmla="*/ 2698153 h 3310803"/>
                <a:gd name="connsiteX20" fmla="*/ 1961268 w 3554797"/>
                <a:gd name="connsiteY20" fmla="*/ 2698153 h 3310803"/>
                <a:gd name="connsiteX21" fmla="*/ 3432219 w 3554797"/>
                <a:gd name="connsiteY21" fmla="*/ 2452994 h 3310803"/>
                <a:gd name="connsiteX22" fmla="*/ 3309639 w 3554797"/>
                <a:gd name="connsiteY22" fmla="*/ 2575574 h 3310803"/>
                <a:gd name="connsiteX23" fmla="*/ 245158 w 3554797"/>
                <a:gd name="connsiteY23" fmla="*/ 2575574 h 3310803"/>
                <a:gd name="connsiteX24" fmla="*/ 122579 w 3554797"/>
                <a:gd name="connsiteY24" fmla="*/ 2452994 h 3310803"/>
                <a:gd name="connsiteX25" fmla="*/ 122579 w 3554797"/>
                <a:gd name="connsiteY25" fmla="*/ 245465 h 3310803"/>
                <a:gd name="connsiteX26" fmla="*/ 245158 w 3554797"/>
                <a:gd name="connsiteY26" fmla="*/ 122886 h 3310803"/>
                <a:gd name="connsiteX27" fmla="*/ 3309639 w 3554797"/>
                <a:gd name="connsiteY27" fmla="*/ 122886 h 3310803"/>
                <a:gd name="connsiteX28" fmla="*/ 3432219 w 3554797"/>
                <a:gd name="connsiteY28" fmla="*/ 245465 h 331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54797" h="3310803">
                  <a:moveTo>
                    <a:pt x="3309639" y="0"/>
                  </a:moveTo>
                  <a:lnTo>
                    <a:pt x="245158" y="0"/>
                  </a:lnTo>
                  <a:cubicBezTo>
                    <a:pt x="109929" y="404"/>
                    <a:pt x="404" y="109929"/>
                    <a:pt x="0" y="245158"/>
                  </a:cubicBezTo>
                  <a:lnTo>
                    <a:pt x="0" y="2452749"/>
                  </a:lnTo>
                  <a:cubicBezTo>
                    <a:pt x="438" y="2587966"/>
                    <a:pt x="109943" y="2697473"/>
                    <a:pt x="245158" y="2697907"/>
                  </a:cubicBezTo>
                  <a:lnTo>
                    <a:pt x="1470951" y="2697907"/>
                  </a:lnTo>
                  <a:lnTo>
                    <a:pt x="1470951" y="3188224"/>
                  </a:lnTo>
                  <a:lnTo>
                    <a:pt x="858055" y="3188224"/>
                  </a:lnTo>
                  <a:lnTo>
                    <a:pt x="858055" y="3310804"/>
                  </a:lnTo>
                  <a:lnTo>
                    <a:pt x="2696743" y="3310804"/>
                  </a:lnTo>
                  <a:lnTo>
                    <a:pt x="2696743" y="3188224"/>
                  </a:lnTo>
                  <a:lnTo>
                    <a:pt x="2083847" y="3188224"/>
                  </a:lnTo>
                  <a:lnTo>
                    <a:pt x="2083847" y="2697907"/>
                  </a:lnTo>
                  <a:lnTo>
                    <a:pt x="3309639" y="2697907"/>
                  </a:lnTo>
                  <a:cubicBezTo>
                    <a:pt x="3444856" y="2697473"/>
                    <a:pt x="3554363" y="2587966"/>
                    <a:pt x="3554798" y="2452749"/>
                  </a:cubicBezTo>
                  <a:lnTo>
                    <a:pt x="3554798" y="245465"/>
                  </a:lnTo>
                  <a:cubicBezTo>
                    <a:pt x="3554565" y="110113"/>
                    <a:pt x="3444991" y="404"/>
                    <a:pt x="3309639" y="0"/>
                  </a:cubicBezTo>
                  <a:close/>
                  <a:moveTo>
                    <a:pt x="1961268" y="3188470"/>
                  </a:moveTo>
                  <a:lnTo>
                    <a:pt x="1593530" y="3188470"/>
                  </a:lnTo>
                  <a:lnTo>
                    <a:pt x="1593530" y="2698153"/>
                  </a:lnTo>
                  <a:lnTo>
                    <a:pt x="1961268" y="2698153"/>
                  </a:lnTo>
                  <a:close/>
                  <a:moveTo>
                    <a:pt x="3432219" y="2452994"/>
                  </a:moveTo>
                  <a:cubicBezTo>
                    <a:pt x="3432219" y="2520695"/>
                    <a:pt x="3377340" y="2575574"/>
                    <a:pt x="3309639" y="2575574"/>
                  </a:cubicBezTo>
                  <a:lnTo>
                    <a:pt x="245158" y="2575574"/>
                  </a:lnTo>
                  <a:cubicBezTo>
                    <a:pt x="177460" y="2575574"/>
                    <a:pt x="122579" y="2520695"/>
                    <a:pt x="122579" y="2452994"/>
                  </a:cubicBezTo>
                  <a:lnTo>
                    <a:pt x="122579" y="245465"/>
                  </a:lnTo>
                  <a:cubicBezTo>
                    <a:pt x="122579" y="177764"/>
                    <a:pt x="177460" y="122886"/>
                    <a:pt x="245158" y="122886"/>
                  </a:cubicBezTo>
                  <a:lnTo>
                    <a:pt x="3309639" y="122886"/>
                  </a:lnTo>
                  <a:cubicBezTo>
                    <a:pt x="3377340" y="122886"/>
                    <a:pt x="3432219" y="177764"/>
                    <a:pt x="3432219" y="245465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30D5F615-5C64-4E40-B416-8FC7FDFEBAC1}"/>
                </a:ext>
              </a:extLst>
            </p:cNvPr>
            <p:cNvSpPr/>
            <p:nvPr/>
          </p:nvSpPr>
          <p:spPr>
            <a:xfrm>
              <a:off x="7184966" y="1032071"/>
              <a:ext cx="1716109" cy="3309639"/>
            </a:xfrm>
            <a:custGeom>
              <a:avLst/>
              <a:gdLst>
                <a:gd name="connsiteX0" fmla="*/ 1470951 w 1716109"/>
                <a:gd name="connsiteY0" fmla="*/ 0 h 3309639"/>
                <a:gd name="connsiteX1" fmla="*/ 245158 w 1716109"/>
                <a:gd name="connsiteY1" fmla="*/ 0 h 3309639"/>
                <a:gd name="connsiteX2" fmla="*/ 0 w 1716109"/>
                <a:gd name="connsiteY2" fmla="*/ 245158 h 3309639"/>
                <a:gd name="connsiteX3" fmla="*/ 0 w 1716109"/>
                <a:gd name="connsiteY3" fmla="*/ 3064481 h 3309639"/>
                <a:gd name="connsiteX4" fmla="*/ 245158 w 1716109"/>
                <a:gd name="connsiteY4" fmla="*/ 3309639 h 3309639"/>
                <a:gd name="connsiteX5" fmla="*/ 1470951 w 1716109"/>
                <a:gd name="connsiteY5" fmla="*/ 3309639 h 3309639"/>
                <a:gd name="connsiteX6" fmla="*/ 1716109 w 1716109"/>
                <a:gd name="connsiteY6" fmla="*/ 3064481 h 3309639"/>
                <a:gd name="connsiteX7" fmla="*/ 1716109 w 1716109"/>
                <a:gd name="connsiteY7" fmla="*/ 245158 h 3309639"/>
                <a:gd name="connsiteX8" fmla="*/ 1470951 w 1716109"/>
                <a:gd name="connsiteY8" fmla="*/ 0 h 3309639"/>
                <a:gd name="connsiteX9" fmla="*/ 1593530 w 1716109"/>
                <a:gd name="connsiteY9" fmla="*/ 3064481 h 3309639"/>
                <a:gd name="connsiteX10" fmla="*/ 1470951 w 1716109"/>
                <a:gd name="connsiteY10" fmla="*/ 3187060 h 3309639"/>
                <a:gd name="connsiteX11" fmla="*/ 245158 w 1716109"/>
                <a:gd name="connsiteY11" fmla="*/ 3187060 h 3309639"/>
                <a:gd name="connsiteX12" fmla="*/ 122579 w 1716109"/>
                <a:gd name="connsiteY12" fmla="*/ 3064481 h 3309639"/>
                <a:gd name="connsiteX13" fmla="*/ 122579 w 1716109"/>
                <a:gd name="connsiteY13" fmla="*/ 245158 h 3309639"/>
                <a:gd name="connsiteX14" fmla="*/ 245158 w 1716109"/>
                <a:gd name="connsiteY14" fmla="*/ 122579 h 3309639"/>
                <a:gd name="connsiteX15" fmla="*/ 1470951 w 1716109"/>
                <a:gd name="connsiteY15" fmla="*/ 122579 h 3309639"/>
                <a:gd name="connsiteX16" fmla="*/ 1593530 w 1716109"/>
                <a:gd name="connsiteY16" fmla="*/ 245158 h 330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6109" h="3309639">
                  <a:moveTo>
                    <a:pt x="1470951" y="0"/>
                  </a:moveTo>
                  <a:lnTo>
                    <a:pt x="245158" y="0"/>
                  </a:lnTo>
                  <a:cubicBezTo>
                    <a:pt x="109764" y="0"/>
                    <a:pt x="0" y="109764"/>
                    <a:pt x="0" y="245158"/>
                  </a:cubicBezTo>
                  <a:lnTo>
                    <a:pt x="0" y="3064481"/>
                  </a:lnTo>
                  <a:cubicBezTo>
                    <a:pt x="0" y="3199876"/>
                    <a:pt x="109764" y="3309639"/>
                    <a:pt x="245158" y="3309639"/>
                  </a:cubicBezTo>
                  <a:lnTo>
                    <a:pt x="1470951" y="3309639"/>
                  </a:lnTo>
                  <a:cubicBezTo>
                    <a:pt x="1606346" y="3309639"/>
                    <a:pt x="1716109" y="3199876"/>
                    <a:pt x="1716109" y="3064481"/>
                  </a:cubicBezTo>
                  <a:lnTo>
                    <a:pt x="1716109" y="245158"/>
                  </a:lnTo>
                  <a:cubicBezTo>
                    <a:pt x="1716109" y="109764"/>
                    <a:pt x="1606346" y="0"/>
                    <a:pt x="1470951" y="0"/>
                  </a:cubicBezTo>
                  <a:close/>
                  <a:moveTo>
                    <a:pt x="1593530" y="3064481"/>
                  </a:moveTo>
                  <a:cubicBezTo>
                    <a:pt x="1593530" y="3132181"/>
                    <a:pt x="1538651" y="3187060"/>
                    <a:pt x="1470951" y="3187060"/>
                  </a:cubicBezTo>
                  <a:lnTo>
                    <a:pt x="245158" y="3187060"/>
                  </a:lnTo>
                  <a:cubicBezTo>
                    <a:pt x="177458" y="3187060"/>
                    <a:pt x="122579" y="3132181"/>
                    <a:pt x="122579" y="3064481"/>
                  </a:cubicBezTo>
                  <a:lnTo>
                    <a:pt x="122579" y="245158"/>
                  </a:lnTo>
                  <a:cubicBezTo>
                    <a:pt x="122579" y="177458"/>
                    <a:pt x="177458" y="122579"/>
                    <a:pt x="245158" y="122579"/>
                  </a:cubicBezTo>
                  <a:lnTo>
                    <a:pt x="1470951" y="122579"/>
                  </a:lnTo>
                  <a:cubicBezTo>
                    <a:pt x="1538651" y="122579"/>
                    <a:pt x="1593530" y="177458"/>
                    <a:pt x="1593530" y="245158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D8A781-32B4-9C4B-9B08-E855AA29D1A6}"/>
                </a:ext>
              </a:extLst>
            </p:cNvPr>
            <p:cNvSpPr/>
            <p:nvPr/>
          </p:nvSpPr>
          <p:spPr>
            <a:xfrm>
              <a:off x="7552704" y="1522388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2C7438C2-C489-EE41-A78B-190F7EDA300B}"/>
                </a:ext>
              </a:extLst>
            </p:cNvPr>
            <p:cNvSpPr/>
            <p:nvPr/>
          </p:nvSpPr>
          <p:spPr>
            <a:xfrm>
              <a:off x="7552704" y="1890125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716E3E9-6B6C-ED49-87C2-6942A868E809}"/>
                </a:ext>
              </a:extLst>
            </p:cNvPr>
            <p:cNvSpPr/>
            <p:nvPr/>
          </p:nvSpPr>
          <p:spPr>
            <a:xfrm>
              <a:off x="7951086" y="3667524"/>
              <a:ext cx="183868" cy="183868"/>
            </a:xfrm>
            <a:custGeom>
              <a:avLst/>
              <a:gdLst>
                <a:gd name="connsiteX0" fmla="*/ 183869 w 183868"/>
                <a:gd name="connsiteY0" fmla="*/ 91934 h 183868"/>
                <a:gd name="connsiteX1" fmla="*/ 91934 w 183868"/>
                <a:gd name="connsiteY1" fmla="*/ 183869 h 183868"/>
                <a:gd name="connsiteX2" fmla="*/ 0 w 183868"/>
                <a:gd name="connsiteY2" fmla="*/ 91934 h 183868"/>
                <a:gd name="connsiteX3" fmla="*/ 91934 w 183868"/>
                <a:gd name="connsiteY3" fmla="*/ 0 h 183868"/>
                <a:gd name="connsiteX4" fmla="*/ 183869 w 183868"/>
                <a:gd name="connsiteY4" fmla="*/ 91934 h 18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868" h="183868">
                  <a:moveTo>
                    <a:pt x="183869" y="91934"/>
                  </a:moveTo>
                  <a:cubicBezTo>
                    <a:pt x="183869" y="142709"/>
                    <a:pt x="142709" y="183869"/>
                    <a:pt x="91934" y="183869"/>
                  </a:cubicBezTo>
                  <a:cubicBezTo>
                    <a:pt x="41160" y="183869"/>
                    <a:pt x="0" y="142709"/>
                    <a:pt x="0" y="91934"/>
                  </a:cubicBezTo>
                  <a:cubicBezTo>
                    <a:pt x="0" y="41160"/>
                    <a:pt x="41160" y="0"/>
                    <a:pt x="91934" y="0"/>
                  </a:cubicBezTo>
                  <a:cubicBezTo>
                    <a:pt x="142709" y="0"/>
                    <a:pt x="183869" y="41160"/>
                    <a:pt x="183869" y="91934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43D314F3-E084-5441-B981-9DE1101CAC56}"/>
              </a:ext>
            </a:extLst>
          </p:cNvPr>
          <p:cNvCxnSpPr>
            <a:cxnSpLocks/>
          </p:cNvCxnSpPr>
          <p:nvPr/>
        </p:nvCxnSpPr>
        <p:spPr>
          <a:xfrm rot="16200000" flipH="1">
            <a:off x="9958842" y="1543206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AB9161D-AC04-7F47-89BF-BF0268F4D48E}"/>
              </a:ext>
            </a:extLst>
          </p:cNvPr>
          <p:cNvSpPr txBox="1"/>
          <p:nvPr/>
        </p:nvSpPr>
        <p:spPr>
          <a:xfrm>
            <a:off x="10437094" y="1887750"/>
            <a:ext cx="1582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Parameters (Known)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87CC135-C350-4045-8F4F-06DDB9A3DFDF}"/>
              </a:ext>
            </a:extLst>
          </p:cNvPr>
          <p:cNvSpPr/>
          <p:nvPr/>
        </p:nvSpPr>
        <p:spPr>
          <a:xfrm>
            <a:off x="9606732" y="1757238"/>
            <a:ext cx="245594" cy="267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CDB2509E-98A1-5D43-8C81-863380137898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8865" y="1543206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2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290FDF4D-22B6-CF44-AD6C-C75D83855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33C53C63-FCEF-D64E-9DCA-7B19F2F83E9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64E2C922-0DE0-9542-9440-8A46AF5E647B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CE83886-D184-2F4A-967B-659DDFD9D058}"/>
              </a:ext>
            </a:extLst>
          </p:cNvPr>
          <p:cNvSpPr txBox="1"/>
          <p:nvPr/>
        </p:nvSpPr>
        <p:spPr>
          <a:xfrm>
            <a:off x="5587117" y="1887750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Parameters (Unknown)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2C032FD-4A02-9642-88B4-88AF5783A107}"/>
              </a:ext>
            </a:extLst>
          </p:cNvPr>
          <p:cNvSpPr txBox="1"/>
          <p:nvPr/>
        </p:nvSpPr>
        <p:spPr>
          <a:xfrm>
            <a:off x="6058239" y="3315615"/>
            <a:ext cx="33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?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1CE4B5F-A980-474C-811A-5FF182ED3022}"/>
              </a:ext>
            </a:extLst>
          </p:cNvPr>
          <p:cNvSpPr txBox="1"/>
          <p:nvPr/>
        </p:nvSpPr>
        <p:spPr>
          <a:xfrm>
            <a:off x="5587117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337E6950-8DF4-F541-BF1A-2B3365A03B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05105" y="5042428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3CA8DA3-4E38-4449-A0B8-ED950BAAC092}"/>
              </a:ext>
            </a:extLst>
          </p:cNvPr>
          <p:cNvCxnSpPr>
            <a:cxnSpLocks/>
          </p:cNvCxnSpPr>
          <p:nvPr/>
        </p:nvCxnSpPr>
        <p:spPr>
          <a:xfrm flipV="1">
            <a:off x="6388779" y="2193637"/>
            <a:ext cx="0" cy="28719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128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30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36364721-A4D5-AC46-99B6-66218F9BD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171" y="1297282"/>
            <a:ext cx="1155280" cy="767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823DF73-6349-DA47-8BC1-6EBD1CC57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359" y="3189635"/>
            <a:ext cx="1732733" cy="108295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24B38E9-A2FE-084D-BF86-9DC143CA8EA6}"/>
              </a:ext>
            </a:extLst>
          </p:cNvPr>
          <p:cNvSpPr txBox="1"/>
          <p:nvPr/>
        </p:nvSpPr>
        <p:spPr>
          <a:xfrm>
            <a:off x="7512248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grpSp>
        <p:nvGrpSpPr>
          <p:cNvPr id="40" name="Graphic 55" descr="Computer">
            <a:extLst>
              <a:ext uri="{FF2B5EF4-FFF2-40B4-BE49-F238E27FC236}">
                <a16:creationId xmlns:a16="http://schemas.microsoft.com/office/drawing/2014/main" id="{7F669445-D885-3F4F-BAD4-A5FF19DDBE29}"/>
              </a:ext>
            </a:extLst>
          </p:cNvPr>
          <p:cNvGrpSpPr/>
          <p:nvPr/>
        </p:nvGrpSpPr>
        <p:grpSpPr>
          <a:xfrm>
            <a:off x="8129846" y="1262134"/>
            <a:ext cx="1758815" cy="1082958"/>
            <a:chOff x="242925" y="1032071"/>
            <a:chExt cx="8658150" cy="3310803"/>
          </a:xfrm>
          <a:solidFill>
            <a:srgbClr val="000000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7D1446C-9941-D740-BF82-B4B1DDBC83AB}"/>
                </a:ext>
              </a:extLst>
            </p:cNvPr>
            <p:cNvSpPr/>
            <p:nvPr/>
          </p:nvSpPr>
          <p:spPr>
            <a:xfrm>
              <a:off x="242925" y="1032071"/>
              <a:ext cx="6574303" cy="3310803"/>
            </a:xfrm>
            <a:custGeom>
              <a:avLst/>
              <a:gdLst>
                <a:gd name="connsiteX0" fmla="*/ 3309639 w 3554797"/>
                <a:gd name="connsiteY0" fmla="*/ 0 h 3310803"/>
                <a:gd name="connsiteX1" fmla="*/ 245158 w 3554797"/>
                <a:gd name="connsiteY1" fmla="*/ 0 h 3310803"/>
                <a:gd name="connsiteX2" fmla="*/ 0 w 3554797"/>
                <a:gd name="connsiteY2" fmla="*/ 245158 h 3310803"/>
                <a:gd name="connsiteX3" fmla="*/ 0 w 3554797"/>
                <a:gd name="connsiteY3" fmla="*/ 2452749 h 3310803"/>
                <a:gd name="connsiteX4" fmla="*/ 245158 w 3554797"/>
                <a:gd name="connsiteY4" fmla="*/ 2697907 h 3310803"/>
                <a:gd name="connsiteX5" fmla="*/ 1470951 w 3554797"/>
                <a:gd name="connsiteY5" fmla="*/ 2697907 h 3310803"/>
                <a:gd name="connsiteX6" fmla="*/ 1470951 w 3554797"/>
                <a:gd name="connsiteY6" fmla="*/ 3188224 h 3310803"/>
                <a:gd name="connsiteX7" fmla="*/ 858055 w 3554797"/>
                <a:gd name="connsiteY7" fmla="*/ 3188224 h 3310803"/>
                <a:gd name="connsiteX8" fmla="*/ 858055 w 3554797"/>
                <a:gd name="connsiteY8" fmla="*/ 3310804 h 3310803"/>
                <a:gd name="connsiteX9" fmla="*/ 2696743 w 3554797"/>
                <a:gd name="connsiteY9" fmla="*/ 3310804 h 3310803"/>
                <a:gd name="connsiteX10" fmla="*/ 2696743 w 3554797"/>
                <a:gd name="connsiteY10" fmla="*/ 3188224 h 3310803"/>
                <a:gd name="connsiteX11" fmla="*/ 2083847 w 3554797"/>
                <a:gd name="connsiteY11" fmla="*/ 3188224 h 3310803"/>
                <a:gd name="connsiteX12" fmla="*/ 2083847 w 3554797"/>
                <a:gd name="connsiteY12" fmla="*/ 2697907 h 3310803"/>
                <a:gd name="connsiteX13" fmla="*/ 3309639 w 3554797"/>
                <a:gd name="connsiteY13" fmla="*/ 2697907 h 3310803"/>
                <a:gd name="connsiteX14" fmla="*/ 3554798 w 3554797"/>
                <a:gd name="connsiteY14" fmla="*/ 2452749 h 3310803"/>
                <a:gd name="connsiteX15" fmla="*/ 3554798 w 3554797"/>
                <a:gd name="connsiteY15" fmla="*/ 245465 h 3310803"/>
                <a:gd name="connsiteX16" fmla="*/ 3309639 w 3554797"/>
                <a:gd name="connsiteY16" fmla="*/ 0 h 3310803"/>
                <a:gd name="connsiteX17" fmla="*/ 1961268 w 3554797"/>
                <a:gd name="connsiteY17" fmla="*/ 3188470 h 3310803"/>
                <a:gd name="connsiteX18" fmla="*/ 1593530 w 3554797"/>
                <a:gd name="connsiteY18" fmla="*/ 3188470 h 3310803"/>
                <a:gd name="connsiteX19" fmla="*/ 1593530 w 3554797"/>
                <a:gd name="connsiteY19" fmla="*/ 2698153 h 3310803"/>
                <a:gd name="connsiteX20" fmla="*/ 1961268 w 3554797"/>
                <a:gd name="connsiteY20" fmla="*/ 2698153 h 3310803"/>
                <a:gd name="connsiteX21" fmla="*/ 3432219 w 3554797"/>
                <a:gd name="connsiteY21" fmla="*/ 2452994 h 3310803"/>
                <a:gd name="connsiteX22" fmla="*/ 3309639 w 3554797"/>
                <a:gd name="connsiteY22" fmla="*/ 2575574 h 3310803"/>
                <a:gd name="connsiteX23" fmla="*/ 245158 w 3554797"/>
                <a:gd name="connsiteY23" fmla="*/ 2575574 h 3310803"/>
                <a:gd name="connsiteX24" fmla="*/ 122579 w 3554797"/>
                <a:gd name="connsiteY24" fmla="*/ 2452994 h 3310803"/>
                <a:gd name="connsiteX25" fmla="*/ 122579 w 3554797"/>
                <a:gd name="connsiteY25" fmla="*/ 245465 h 3310803"/>
                <a:gd name="connsiteX26" fmla="*/ 245158 w 3554797"/>
                <a:gd name="connsiteY26" fmla="*/ 122886 h 3310803"/>
                <a:gd name="connsiteX27" fmla="*/ 3309639 w 3554797"/>
                <a:gd name="connsiteY27" fmla="*/ 122886 h 3310803"/>
                <a:gd name="connsiteX28" fmla="*/ 3432219 w 3554797"/>
                <a:gd name="connsiteY28" fmla="*/ 245465 h 331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54797" h="3310803">
                  <a:moveTo>
                    <a:pt x="3309639" y="0"/>
                  </a:moveTo>
                  <a:lnTo>
                    <a:pt x="245158" y="0"/>
                  </a:lnTo>
                  <a:cubicBezTo>
                    <a:pt x="109929" y="404"/>
                    <a:pt x="404" y="109929"/>
                    <a:pt x="0" y="245158"/>
                  </a:cubicBezTo>
                  <a:lnTo>
                    <a:pt x="0" y="2452749"/>
                  </a:lnTo>
                  <a:cubicBezTo>
                    <a:pt x="438" y="2587966"/>
                    <a:pt x="109943" y="2697473"/>
                    <a:pt x="245158" y="2697907"/>
                  </a:cubicBezTo>
                  <a:lnTo>
                    <a:pt x="1470951" y="2697907"/>
                  </a:lnTo>
                  <a:lnTo>
                    <a:pt x="1470951" y="3188224"/>
                  </a:lnTo>
                  <a:lnTo>
                    <a:pt x="858055" y="3188224"/>
                  </a:lnTo>
                  <a:lnTo>
                    <a:pt x="858055" y="3310804"/>
                  </a:lnTo>
                  <a:lnTo>
                    <a:pt x="2696743" y="3310804"/>
                  </a:lnTo>
                  <a:lnTo>
                    <a:pt x="2696743" y="3188224"/>
                  </a:lnTo>
                  <a:lnTo>
                    <a:pt x="2083847" y="3188224"/>
                  </a:lnTo>
                  <a:lnTo>
                    <a:pt x="2083847" y="2697907"/>
                  </a:lnTo>
                  <a:lnTo>
                    <a:pt x="3309639" y="2697907"/>
                  </a:lnTo>
                  <a:cubicBezTo>
                    <a:pt x="3444856" y="2697473"/>
                    <a:pt x="3554363" y="2587966"/>
                    <a:pt x="3554798" y="2452749"/>
                  </a:cubicBezTo>
                  <a:lnTo>
                    <a:pt x="3554798" y="245465"/>
                  </a:lnTo>
                  <a:cubicBezTo>
                    <a:pt x="3554565" y="110113"/>
                    <a:pt x="3444991" y="404"/>
                    <a:pt x="3309639" y="0"/>
                  </a:cubicBezTo>
                  <a:close/>
                  <a:moveTo>
                    <a:pt x="1961268" y="3188470"/>
                  </a:moveTo>
                  <a:lnTo>
                    <a:pt x="1593530" y="3188470"/>
                  </a:lnTo>
                  <a:lnTo>
                    <a:pt x="1593530" y="2698153"/>
                  </a:lnTo>
                  <a:lnTo>
                    <a:pt x="1961268" y="2698153"/>
                  </a:lnTo>
                  <a:close/>
                  <a:moveTo>
                    <a:pt x="3432219" y="2452994"/>
                  </a:moveTo>
                  <a:cubicBezTo>
                    <a:pt x="3432219" y="2520695"/>
                    <a:pt x="3377340" y="2575574"/>
                    <a:pt x="3309639" y="2575574"/>
                  </a:cubicBezTo>
                  <a:lnTo>
                    <a:pt x="245158" y="2575574"/>
                  </a:lnTo>
                  <a:cubicBezTo>
                    <a:pt x="177460" y="2575574"/>
                    <a:pt x="122579" y="2520695"/>
                    <a:pt x="122579" y="2452994"/>
                  </a:cubicBezTo>
                  <a:lnTo>
                    <a:pt x="122579" y="245465"/>
                  </a:lnTo>
                  <a:cubicBezTo>
                    <a:pt x="122579" y="177764"/>
                    <a:pt x="177460" y="122886"/>
                    <a:pt x="245158" y="122886"/>
                  </a:cubicBezTo>
                  <a:lnTo>
                    <a:pt x="3309639" y="122886"/>
                  </a:lnTo>
                  <a:cubicBezTo>
                    <a:pt x="3377340" y="122886"/>
                    <a:pt x="3432219" y="177764"/>
                    <a:pt x="3432219" y="245465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30D5F615-5C64-4E40-B416-8FC7FDFEBAC1}"/>
                </a:ext>
              </a:extLst>
            </p:cNvPr>
            <p:cNvSpPr/>
            <p:nvPr/>
          </p:nvSpPr>
          <p:spPr>
            <a:xfrm>
              <a:off x="7184966" y="1032071"/>
              <a:ext cx="1716109" cy="3309639"/>
            </a:xfrm>
            <a:custGeom>
              <a:avLst/>
              <a:gdLst>
                <a:gd name="connsiteX0" fmla="*/ 1470951 w 1716109"/>
                <a:gd name="connsiteY0" fmla="*/ 0 h 3309639"/>
                <a:gd name="connsiteX1" fmla="*/ 245158 w 1716109"/>
                <a:gd name="connsiteY1" fmla="*/ 0 h 3309639"/>
                <a:gd name="connsiteX2" fmla="*/ 0 w 1716109"/>
                <a:gd name="connsiteY2" fmla="*/ 245158 h 3309639"/>
                <a:gd name="connsiteX3" fmla="*/ 0 w 1716109"/>
                <a:gd name="connsiteY3" fmla="*/ 3064481 h 3309639"/>
                <a:gd name="connsiteX4" fmla="*/ 245158 w 1716109"/>
                <a:gd name="connsiteY4" fmla="*/ 3309639 h 3309639"/>
                <a:gd name="connsiteX5" fmla="*/ 1470951 w 1716109"/>
                <a:gd name="connsiteY5" fmla="*/ 3309639 h 3309639"/>
                <a:gd name="connsiteX6" fmla="*/ 1716109 w 1716109"/>
                <a:gd name="connsiteY6" fmla="*/ 3064481 h 3309639"/>
                <a:gd name="connsiteX7" fmla="*/ 1716109 w 1716109"/>
                <a:gd name="connsiteY7" fmla="*/ 245158 h 3309639"/>
                <a:gd name="connsiteX8" fmla="*/ 1470951 w 1716109"/>
                <a:gd name="connsiteY8" fmla="*/ 0 h 3309639"/>
                <a:gd name="connsiteX9" fmla="*/ 1593530 w 1716109"/>
                <a:gd name="connsiteY9" fmla="*/ 3064481 h 3309639"/>
                <a:gd name="connsiteX10" fmla="*/ 1470951 w 1716109"/>
                <a:gd name="connsiteY10" fmla="*/ 3187060 h 3309639"/>
                <a:gd name="connsiteX11" fmla="*/ 245158 w 1716109"/>
                <a:gd name="connsiteY11" fmla="*/ 3187060 h 3309639"/>
                <a:gd name="connsiteX12" fmla="*/ 122579 w 1716109"/>
                <a:gd name="connsiteY12" fmla="*/ 3064481 h 3309639"/>
                <a:gd name="connsiteX13" fmla="*/ 122579 w 1716109"/>
                <a:gd name="connsiteY13" fmla="*/ 245158 h 3309639"/>
                <a:gd name="connsiteX14" fmla="*/ 245158 w 1716109"/>
                <a:gd name="connsiteY14" fmla="*/ 122579 h 3309639"/>
                <a:gd name="connsiteX15" fmla="*/ 1470951 w 1716109"/>
                <a:gd name="connsiteY15" fmla="*/ 122579 h 3309639"/>
                <a:gd name="connsiteX16" fmla="*/ 1593530 w 1716109"/>
                <a:gd name="connsiteY16" fmla="*/ 245158 h 330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6109" h="3309639">
                  <a:moveTo>
                    <a:pt x="1470951" y="0"/>
                  </a:moveTo>
                  <a:lnTo>
                    <a:pt x="245158" y="0"/>
                  </a:lnTo>
                  <a:cubicBezTo>
                    <a:pt x="109764" y="0"/>
                    <a:pt x="0" y="109764"/>
                    <a:pt x="0" y="245158"/>
                  </a:cubicBezTo>
                  <a:lnTo>
                    <a:pt x="0" y="3064481"/>
                  </a:lnTo>
                  <a:cubicBezTo>
                    <a:pt x="0" y="3199876"/>
                    <a:pt x="109764" y="3309639"/>
                    <a:pt x="245158" y="3309639"/>
                  </a:cubicBezTo>
                  <a:lnTo>
                    <a:pt x="1470951" y="3309639"/>
                  </a:lnTo>
                  <a:cubicBezTo>
                    <a:pt x="1606346" y="3309639"/>
                    <a:pt x="1716109" y="3199876"/>
                    <a:pt x="1716109" y="3064481"/>
                  </a:cubicBezTo>
                  <a:lnTo>
                    <a:pt x="1716109" y="245158"/>
                  </a:lnTo>
                  <a:cubicBezTo>
                    <a:pt x="1716109" y="109764"/>
                    <a:pt x="1606346" y="0"/>
                    <a:pt x="1470951" y="0"/>
                  </a:cubicBezTo>
                  <a:close/>
                  <a:moveTo>
                    <a:pt x="1593530" y="3064481"/>
                  </a:moveTo>
                  <a:cubicBezTo>
                    <a:pt x="1593530" y="3132181"/>
                    <a:pt x="1538651" y="3187060"/>
                    <a:pt x="1470951" y="3187060"/>
                  </a:cubicBezTo>
                  <a:lnTo>
                    <a:pt x="245158" y="3187060"/>
                  </a:lnTo>
                  <a:cubicBezTo>
                    <a:pt x="177458" y="3187060"/>
                    <a:pt x="122579" y="3132181"/>
                    <a:pt x="122579" y="3064481"/>
                  </a:cubicBezTo>
                  <a:lnTo>
                    <a:pt x="122579" y="245158"/>
                  </a:lnTo>
                  <a:cubicBezTo>
                    <a:pt x="122579" y="177458"/>
                    <a:pt x="177458" y="122579"/>
                    <a:pt x="245158" y="122579"/>
                  </a:cubicBezTo>
                  <a:lnTo>
                    <a:pt x="1470951" y="122579"/>
                  </a:lnTo>
                  <a:cubicBezTo>
                    <a:pt x="1538651" y="122579"/>
                    <a:pt x="1593530" y="177458"/>
                    <a:pt x="1593530" y="245158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D8A781-32B4-9C4B-9B08-E855AA29D1A6}"/>
                </a:ext>
              </a:extLst>
            </p:cNvPr>
            <p:cNvSpPr/>
            <p:nvPr/>
          </p:nvSpPr>
          <p:spPr>
            <a:xfrm>
              <a:off x="7552704" y="1522388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2C7438C2-C489-EE41-A78B-190F7EDA300B}"/>
                </a:ext>
              </a:extLst>
            </p:cNvPr>
            <p:cNvSpPr/>
            <p:nvPr/>
          </p:nvSpPr>
          <p:spPr>
            <a:xfrm>
              <a:off x="7552704" y="1890125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716E3E9-6B6C-ED49-87C2-6942A868E809}"/>
                </a:ext>
              </a:extLst>
            </p:cNvPr>
            <p:cNvSpPr/>
            <p:nvPr/>
          </p:nvSpPr>
          <p:spPr>
            <a:xfrm>
              <a:off x="7951086" y="3667524"/>
              <a:ext cx="183868" cy="183868"/>
            </a:xfrm>
            <a:custGeom>
              <a:avLst/>
              <a:gdLst>
                <a:gd name="connsiteX0" fmla="*/ 183869 w 183868"/>
                <a:gd name="connsiteY0" fmla="*/ 91934 h 183868"/>
                <a:gd name="connsiteX1" fmla="*/ 91934 w 183868"/>
                <a:gd name="connsiteY1" fmla="*/ 183869 h 183868"/>
                <a:gd name="connsiteX2" fmla="*/ 0 w 183868"/>
                <a:gd name="connsiteY2" fmla="*/ 91934 h 183868"/>
                <a:gd name="connsiteX3" fmla="*/ 91934 w 183868"/>
                <a:gd name="connsiteY3" fmla="*/ 0 h 183868"/>
                <a:gd name="connsiteX4" fmla="*/ 183869 w 183868"/>
                <a:gd name="connsiteY4" fmla="*/ 91934 h 18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868" h="183868">
                  <a:moveTo>
                    <a:pt x="183869" y="91934"/>
                  </a:moveTo>
                  <a:cubicBezTo>
                    <a:pt x="183869" y="142709"/>
                    <a:pt x="142709" y="183869"/>
                    <a:pt x="91934" y="183869"/>
                  </a:cubicBezTo>
                  <a:cubicBezTo>
                    <a:pt x="41160" y="183869"/>
                    <a:pt x="0" y="142709"/>
                    <a:pt x="0" y="91934"/>
                  </a:cubicBezTo>
                  <a:cubicBezTo>
                    <a:pt x="0" y="41160"/>
                    <a:pt x="41160" y="0"/>
                    <a:pt x="91934" y="0"/>
                  </a:cubicBezTo>
                  <a:cubicBezTo>
                    <a:pt x="142709" y="0"/>
                    <a:pt x="183869" y="41160"/>
                    <a:pt x="183869" y="91934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FD2DAC96-8440-BA46-A10B-BDC24E2D6781}"/>
              </a:ext>
            </a:extLst>
          </p:cNvPr>
          <p:cNvCxnSpPr>
            <a:cxnSpLocks/>
          </p:cNvCxnSpPr>
          <p:nvPr/>
        </p:nvCxnSpPr>
        <p:spPr>
          <a:xfrm rot="16200000" flipH="1">
            <a:off x="9958842" y="1543206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9006805-1D24-5D45-8A6B-0E9381023644}"/>
              </a:ext>
            </a:extLst>
          </p:cNvPr>
          <p:cNvSpPr txBox="1"/>
          <p:nvPr/>
        </p:nvSpPr>
        <p:spPr>
          <a:xfrm>
            <a:off x="10437094" y="1887750"/>
            <a:ext cx="1582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Parameters (Known)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8859002-3D0A-6A41-965D-95832093E74D}"/>
              </a:ext>
            </a:extLst>
          </p:cNvPr>
          <p:cNvSpPr/>
          <p:nvPr/>
        </p:nvSpPr>
        <p:spPr>
          <a:xfrm>
            <a:off x="9606732" y="1757238"/>
            <a:ext cx="245594" cy="267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B0A4C5C-98DC-5A46-A8C8-120871FE124D}"/>
              </a:ext>
            </a:extLst>
          </p:cNvPr>
          <p:cNvSpPr txBox="1"/>
          <p:nvPr/>
        </p:nvSpPr>
        <p:spPr>
          <a:xfrm>
            <a:off x="10426494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6BE8FF6A-ADC8-5C41-9AE9-2FFBFA7B21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944482" y="5042428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FAF7B8C7-63D0-8440-A2D5-B26F84BE472D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8865" y="1543206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4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1CA6DF18-BCAE-164F-809A-B9BE84E13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C2DEB587-3C76-574D-9F88-D3CF3C0B277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2CAC1DBB-E00D-AD4C-8491-747CDC6F907A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B3AC1C8-5905-2C49-85F2-93D201D60C6B}"/>
              </a:ext>
            </a:extLst>
          </p:cNvPr>
          <p:cNvSpPr txBox="1"/>
          <p:nvPr/>
        </p:nvSpPr>
        <p:spPr>
          <a:xfrm>
            <a:off x="5587117" y="1887750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Parameters (Unknown)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B125A3F-2A33-2C48-84AE-045C123DA74C}"/>
              </a:ext>
            </a:extLst>
          </p:cNvPr>
          <p:cNvSpPr txBox="1"/>
          <p:nvPr/>
        </p:nvSpPr>
        <p:spPr>
          <a:xfrm>
            <a:off x="6058239" y="3315615"/>
            <a:ext cx="33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?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5BB1E90-5071-884B-A5B0-60728E232DE0}"/>
              </a:ext>
            </a:extLst>
          </p:cNvPr>
          <p:cNvSpPr txBox="1"/>
          <p:nvPr/>
        </p:nvSpPr>
        <p:spPr>
          <a:xfrm>
            <a:off x="5587117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ADD6F40A-8ED1-3843-928A-3B7028052EC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05105" y="5042428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24BBC5-32AC-9A46-9A8F-8ED4DED36DBF}"/>
              </a:ext>
            </a:extLst>
          </p:cNvPr>
          <p:cNvCxnSpPr>
            <a:cxnSpLocks/>
          </p:cNvCxnSpPr>
          <p:nvPr/>
        </p:nvCxnSpPr>
        <p:spPr>
          <a:xfrm flipV="1">
            <a:off x="6388779" y="2193637"/>
            <a:ext cx="0" cy="28719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281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30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36364721-A4D5-AC46-99B6-66218F9BD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171" y="1297282"/>
            <a:ext cx="1155280" cy="767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823DF73-6349-DA47-8BC1-6EBD1CC57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359" y="3189635"/>
            <a:ext cx="1732733" cy="108295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24B38E9-A2FE-084D-BF86-9DC143CA8EA6}"/>
              </a:ext>
            </a:extLst>
          </p:cNvPr>
          <p:cNvSpPr txBox="1"/>
          <p:nvPr/>
        </p:nvSpPr>
        <p:spPr>
          <a:xfrm>
            <a:off x="7512248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grpSp>
        <p:nvGrpSpPr>
          <p:cNvPr id="40" name="Graphic 55" descr="Computer">
            <a:extLst>
              <a:ext uri="{FF2B5EF4-FFF2-40B4-BE49-F238E27FC236}">
                <a16:creationId xmlns:a16="http://schemas.microsoft.com/office/drawing/2014/main" id="{7F669445-D885-3F4F-BAD4-A5FF19DDBE29}"/>
              </a:ext>
            </a:extLst>
          </p:cNvPr>
          <p:cNvGrpSpPr/>
          <p:nvPr/>
        </p:nvGrpSpPr>
        <p:grpSpPr>
          <a:xfrm>
            <a:off x="8129846" y="1262134"/>
            <a:ext cx="1758815" cy="1082958"/>
            <a:chOff x="242925" y="1032071"/>
            <a:chExt cx="8658150" cy="3310803"/>
          </a:xfrm>
          <a:solidFill>
            <a:srgbClr val="000000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7D1446C-9941-D740-BF82-B4B1DDBC83AB}"/>
                </a:ext>
              </a:extLst>
            </p:cNvPr>
            <p:cNvSpPr/>
            <p:nvPr/>
          </p:nvSpPr>
          <p:spPr>
            <a:xfrm>
              <a:off x="242925" y="1032071"/>
              <a:ext cx="6574303" cy="3310803"/>
            </a:xfrm>
            <a:custGeom>
              <a:avLst/>
              <a:gdLst>
                <a:gd name="connsiteX0" fmla="*/ 3309639 w 3554797"/>
                <a:gd name="connsiteY0" fmla="*/ 0 h 3310803"/>
                <a:gd name="connsiteX1" fmla="*/ 245158 w 3554797"/>
                <a:gd name="connsiteY1" fmla="*/ 0 h 3310803"/>
                <a:gd name="connsiteX2" fmla="*/ 0 w 3554797"/>
                <a:gd name="connsiteY2" fmla="*/ 245158 h 3310803"/>
                <a:gd name="connsiteX3" fmla="*/ 0 w 3554797"/>
                <a:gd name="connsiteY3" fmla="*/ 2452749 h 3310803"/>
                <a:gd name="connsiteX4" fmla="*/ 245158 w 3554797"/>
                <a:gd name="connsiteY4" fmla="*/ 2697907 h 3310803"/>
                <a:gd name="connsiteX5" fmla="*/ 1470951 w 3554797"/>
                <a:gd name="connsiteY5" fmla="*/ 2697907 h 3310803"/>
                <a:gd name="connsiteX6" fmla="*/ 1470951 w 3554797"/>
                <a:gd name="connsiteY6" fmla="*/ 3188224 h 3310803"/>
                <a:gd name="connsiteX7" fmla="*/ 858055 w 3554797"/>
                <a:gd name="connsiteY7" fmla="*/ 3188224 h 3310803"/>
                <a:gd name="connsiteX8" fmla="*/ 858055 w 3554797"/>
                <a:gd name="connsiteY8" fmla="*/ 3310804 h 3310803"/>
                <a:gd name="connsiteX9" fmla="*/ 2696743 w 3554797"/>
                <a:gd name="connsiteY9" fmla="*/ 3310804 h 3310803"/>
                <a:gd name="connsiteX10" fmla="*/ 2696743 w 3554797"/>
                <a:gd name="connsiteY10" fmla="*/ 3188224 h 3310803"/>
                <a:gd name="connsiteX11" fmla="*/ 2083847 w 3554797"/>
                <a:gd name="connsiteY11" fmla="*/ 3188224 h 3310803"/>
                <a:gd name="connsiteX12" fmla="*/ 2083847 w 3554797"/>
                <a:gd name="connsiteY12" fmla="*/ 2697907 h 3310803"/>
                <a:gd name="connsiteX13" fmla="*/ 3309639 w 3554797"/>
                <a:gd name="connsiteY13" fmla="*/ 2697907 h 3310803"/>
                <a:gd name="connsiteX14" fmla="*/ 3554798 w 3554797"/>
                <a:gd name="connsiteY14" fmla="*/ 2452749 h 3310803"/>
                <a:gd name="connsiteX15" fmla="*/ 3554798 w 3554797"/>
                <a:gd name="connsiteY15" fmla="*/ 245465 h 3310803"/>
                <a:gd name="connsiteX16" fmla="*/ 3309639 w 3554797"/>
                <a:gd name="connsiteY16" fmla="*/ 0 h 3310803"/>
                <a:gd name="connsiteX17" fmla="*/ 1961268 w 3554797"/>
                <a:gd name="connsiteY17" fmla="*/ 3188470 h 3310803"/>
                <a:gd name="connsiteX18" fmla="*/ 1593530 w 3554797"/>
                <a:gd name="connsiteY18" fmla="*/ 3188470 h 3310803"/>
                <a:gd name="connsiteX19" fmla="*/ 1593530 w 3554797"/>
                <a:gd name="connsiteY19" fmla="*/ 2698153 h 3310803"/>
                <a:gd name="connsiteX20" fmla="*/ 1961268 w 3554797"/>
                <a:gd name="connsiteY20" fmla="*/ 2698153 h 3310803"/>
                <a:gd name="connsiteX21" fmla="*/ 3432219 w 3554797"/>
                <a:gd name="connsiteY21" fmla="*/ 2452994 h 3310803"/>
                <a:gd name="connsiteX22" fmla="*/ 3309639 w 3554797"/>
                <a:gd name="connsiteY22" fmla="*/ 2575574 h 3310803"/>
                <a:gd name="connsiteX23" fmla="*/ 245158 w 3554797"/>
                <a:gd name="connsiteY23" fmla="*/ 2575574 h 3310803"/>
                <a:gd name="connsiteX24" fmla="*/ 122579 w 3554797"/>
                <a:gd name="connsiteY24" fmla="*/ 2452994 h 3310803"/>
                <a:gd name="connsiteX25" fmla="*/ 122579 w 3554797"/>
                <a:gd name="connsiteY25" fmla="*/ 245465 h 3310803"/>
                <a:gd name="connsiteX26" fmla="*/ 245158 w 3554797"/>
                <a:gd name="connsiteY26" fmla="*/ 122886 h 3310803"/>
                <a:gd name="connsiteX27" fmla="*/ 3309639 w 3554797"/>
                <a:gd name="connsiteY27" fmla="*/ 122886 h 3310803"/>
                <a:gd name="connsiteX28" fmla="*/ 3432219 w 3554797"/>
                <a:gd name="connsiteY28" fmla="*/ 245465 h 331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54797" h="3310803">
                  <a:moveTo>
                    <a:pt x="3309639" y="0"/>
                  </a:moveTo>
                  <a:lnTo>
                    <a:pt x="245158" y="0"/>
                  </a:lnTo>
                  <a:cubicBezTo>
                    <a:pt x="109929" y="404"/>
                    <a:pt x="404" y="109929"/>
                    <a:pt x="0" y="245158"/>
                  </a:cubicBezTo>
                  <a:lnTo>
                    <a:pt x="0" y="2452749"/>
                  </a:lnTo>
                  <a:cubicBezTo>
                    <a:pt x="438" y="2587966"/>
                    <a:pt x="109943" y="2697473"/>
                    <a:pt x="245158" y="2697907"/>
                  </a:cubicBezTo>
                  <a:lnTo>
                    <a:pt x="1470951" y="2697907"/>
                  </a:lnTo>
                  <a:lnTo>
                    <a:pt x="1470951" y="3188224"/>
                  </a:lnTo>
                  <a:lnTo>
                    <a:pt x="858055" y="3188224"/>
                  </a:lnTo>
                  <a:lnTo>
                    <a:pt x="858055" y="3310804"/>
                  </a:lnTo>
                  <a:lnTo>
                    <a:pt x="2696743" y="3310804"/>
                  </a:lnTo>
                  <a:lnTo>
                    <a:pt x="2696743" y="3188224"/>
                  </a:lnTo>
                  <a:lnTo>
                    <a:pt x="2083847" y="3188224"/>
                  </a:lnTo>
                  <a:lnTo>
                    <a:pt x="2083847" y="2697907"/>
                  </a:lnTo>
                  <a:lnTo>
                    <a:pt x="3309639" y="2697907"/>
                  </a:lnTo>
                  <a:cubicBezTo>
                    <a:pt x="3444856" y="2697473"/>
                    <a:pt x="3554363" y="2587966"/>
                    <a:pt x="3554798" y="2452749"/>
                  </a:cubicBezTo>
                  <a:lnTo>
                    <a:pt x="3554798" y="245465"/>
                  </a:lnTo>
                  <a:cubicBezTo>
                    <a:pt x="3554565" y="110113"/>
                    <a:pt x="3444991" y="404"/>
                    <a:pt x="3309639" y="0"/>
                  </a:cubicBezTo>
                  <a:close/>
                  <a:moveTo>
                    <a:pt x="1961268" y="3188470"/>
                  </a:moveTo>
                  <a:lnTo>
                    <a:pt x="1593530" y="3188470"/>
                  </a:lnTo>
                  <a:lnTo>
                    <a:pt x="1593530" y="2698153"/>
                  </a:lnTo>
                  <a:lnTo>
                    <a:pt x="1961268" y="2698153"/>
                  </a:lnTo>
                  <a:close/>
                  <a:moveTo>
                    <a:pt x="3432219" y="2452994"/>
                  </a:moveTo>
                  <a:cubicBezTo>
                    <a:pt x="3432219" y="2520695"/>
                    <a:pt x="3377340" y="2575574"/>
                    <a:pt x="3309639" y="2575574"/>
                  </a:cubicBezTo>
                  <a:lnTo>
                    <a:pt x="245158" y="2575574"/>
                  </a:lnTo>
                  <a:cubicBezTo>
                    <a:pt x="177460" y="2575574"/>
                    <a:pt x="122579" y="2520695"/>
                    <a:pt x="122579" y="2452994"/>
                  </a:cubicBezTo>
                  <a:lnTo>
                    <a:pt x="122579" y="245465"/>
                  </a:lnTo>
                  <a:cubicBezTo>
                    <a:pt x="122579" y="177764"/>
                    <a:pt x="177460" y="122886"/>
                    <a:pt x="245158" y="122886"/>
                  </a:cubicBezTo>
                  <a:lnTo>
                    <a:pt x="3309639" y="122886"/>
                  </a:lnTo>
                  <a:cubicBezTo>
                    <a:pt x="3377340" y="122886"/>
                    <a:pt x="3432219" y="177764"/>
                    <a:pt x="3432219" y="245465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30D5F615-5C64-4E40-B416-8FC7FDFEBAC1}"/>
                </a:ext>
              </a:extLst>
            </p:cNvPr>
            <p:cNvSpPr/>
            <p:nvPr/>
          </p:nvSpPr>
          <p:spPr>
            <a:xfrm>
              <a:off x="7184966" y="1032071"/>
              <a:ext cx="1716109" cy="3309639"/>
            </a:xfrm>
            <a:custGeom>
              <a:avLst/>
              <a:gdLst>
                <a:gd name="connsiteX0" fmla="*/ 1470951 w 1716109"/>
                <a:gd name="connsiteY0" fmla="*/ 0 h 3309639"/>
                <a:gd name="connsiteX1" fmla="*/ 245158 w 1716109"/>
                <a:gd name="connsiteY1" fmla="*/ 0 h 3309639"/>
                <a:gd name="connsiteX2" fmla="*/ 0 w 1716109"/>
                <a:gd name="connsiteY2" fmla="*/ 245158 h 3309639"/>
                <a:gd name="connsiteX3" fmla="*/ 0 w 1716109"/>
                <a:gd name="connsiteY3" fmla="*/ 3064481 h 3309639"/>
                <a:gd name="connsiteX4" fmla="*/ 245158 w 1716109"/>
                <a:gd name="connsiteY4" fmla="*/ 3309639 h 3309639"/>
                <a:gd name="connsiteX5" fmla="*/ 1470951 w 1716109"/>
                <a:gd name="connsiteY5" fmla="*/ 3309639 h 3309639"/>
                <a:gd name="connsiteX6" fmla="*/ 1716109 w 1716109"/>
                <a:gd name="connsiteY6" fmla="*/ 3064481 h 3309639"/>
                <a:gd name="connsiteX7" fmla="*/ 1716109 w 1716109"/>
                <a:gd name="connsiteY7" fmla="*/ 245158 h 3309639"/>
                <a:gd name="connsiteX8" fmla="*/ 1470951 w 1716109"/>
                <a:gd name="connsiteY8" fmla="*/ 0 h 3309639"/>
                <a:gd name="connsiteX9" fmla="*/ 1593530 w 1716109"/>
                <a:gd name="connsiteY9" fmla="*/ 3064481 h 3309639"/>
                <a:gd name="connsiteX10" fmla="*/ 1470951 w 1716109"/>
                <a:gd name="connsiteY10" fmla="*/ 3187060 h 3309639"/>
                <a:gd name="connsiteX11" fmla="*/ 245158 w 1716109"/>
                <a:gd name="connsiteY11" fmla="*/ 3187060 h 3309639"/>
                <a:gd name="connsiteX12" fmla="*/ 122579 w 1716109"/>
                <a:gd name="connsiteY12" fmla="*/ 3064481 h 3309639"/>
                <a:gd name="connsiteX13" fmla="*/ 122579 w 1716109"/>
                <a:gd name="connsiteY13" fmla="*/ 245158 h 3309639"/>
                <a:gd name="connsiteX14" fmla="*/ 245158 w 1716109"/>
                <a:gd name="connsiteY14" fmla="*/ 122579 h 3309639"/>
                <a:gd name="connsiteX15" fmla="*/ 1470951 w 1716109"/>
                <a:gd name="connsiteY15" fmla="*/ 122579 h 3309639"/>
                <a:gd name="connsiteX16" fmla="*/ 1593530 w 1716109"/>
                <a:gd name="connsiteY16" fmla="*/ 245158 h 330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6109" h="3309639">
                  <a:moveTo>
                    <a:pt x="1470951" y="0"/>
                  </a:moveTo>
                  <a:lnTo>
                    <a:pt x="245158" y="0"/>
                  </a:lnTo>
                  <a:cubicBezTo>
                    <a:pt x="109764" y="0"/>
                    <a:pt x="0" y="109764"/>
                    <a:pt x="0" y="245158"/>
                  </a:cubicBezTo>
                  <a:lnTo>
                    <a:pt x="0" y="3064481"/>
                  </a:lnTo>
                  <a:cubicBezTo>
                    <a:pt x="0" y="3199876"/>
                    <a:pt x="109764" y="3309639"/>
                    <a:pt x="245158" y="3309639"/>
                  </a:cubicBezTo>
                  <a:lnTo>
                    <a:pt x="1470951" y="3309639"/>
                  </a:lnTo>
                  <a:cubicBezTo>
                    <a:pt x="1606346" y="3309639"/>
                    <a:pt x="1716109" y="3199876"/>
                    <a:pt x="1716109" y="3064481"/>
                  </a:cubicBezTo>
                  <a:lnTo>
                    <a:pt x="1716109" y="245158"/>
                  </a:lnTo>
                  <a:cubicBezTo>
                    <a:pt x="1716109" y="109764"/>
                    <a:pt x="1606346" y="0"/>
                    <a:pt x="1470951" y="0"/>
                  </a:cubicBezTo>
                  <a:close/>
                  <a:moveTo>
                    <a:pt x="1593530" y="3064481"/>
                  </a:moveTo>
                  <a:cubicBezTo>
                    <a:pt x="1593530" y="3132181"/>
                    <a:pt x="1538651" y="3187060"/>
                    <a:pt x="1470951" y="3187060"/>
                  </a:cubicBezTo>
                  <a:lnTo>
                    <a:pt x="245158" y="3187060"/>
                  </a:lnTo>
                  <a:cubicBezTo>
                    <a:pt x="177458" y="3187060"/>
                    <a:pt x="122579" y="3132181"/>
                    <a:pt x="122579" y="3064481"/>
                  </a:cubicBezTo>
                  <a:lnTo>
                    <a:pt x="122579" y="245158"/>
                  </a:lnTo>
                  <a:cubicBezTo>
                    <a:pt x="122579" y="177458"/>
                    <a:pt x="177458" y="122579"/>
                    <a:pt x="245158" y="122579"/>
                  </a:cubicBezTo>
                  <a:lnTo>
                    <a:pt x="1470951" y="122579"/>
                  </a:lnTo>
                  <a:cubicBezTo>
                    <a:pt x="1538651" y="122579"/>
                    <a:pt x="1593530" y="177458"/>
                    <a:pt x="1593530" y="245158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D8A781-32B4-9C4B-9B08-E855AA29D1A6}"/>
                </a:ext>
              </a:extLst>
            </p:cNvPr>
            <p:cNvSpPr/>
            <p:nvPr/>
          </p:nvSpPr>
          <p:spPr>
            <a:xfrm>
              <a:off x="7552704" y="1522388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2C7438C2-C489-EE41-A78B-190F7EDA300B}"/>
                </a:ext>
              </a:extLst>
            </p:cNvPr>
            <p:cNvSpPr/>
            <p:nvPr/>
          </p:nvSpPr>
          <p:spPr>
            <a:xfrm>
              <a:off x="7552704" y="1890125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716E3E9-6B6C-ED49-87C2-6942A868E809}"/>
                </a:ext>
              </a:extLst>
            </p:cNvPr>
            <p:cNvSpPr/>
            <p:nvPr/>
          </p:nvSpPr>
          <p:spPr>
            <a:xfrm>
              <a:off x="7951086" y="3667524"/>
              <a:ext cx="183868" cy="183868"/>
            </a:xfrm>
            <a:custGeom>
              <a:avLst/>
              <a:gdLst>
                <a:gd name="connsiteX0" fmla="*/ 183869 w 183868"/>
                <a:gd name="connsiteY0" fmla="*/ 91934 h 183868"/>
                <a:gd name="connsiteX1" fmla="*/ 91934 w 183868"/>
                <a:gd name="connsiteY1" fmla="*/ 183869 h 183868"/>
                <a:gd name="connsiteX2" fmla="*/ 0 w 183868"/>
                <a:gd name="connsiteY2" fmla="*/ 91934 h 183868"/>
                <a:gd name="connsiteX3" fmla="*/ 91934 w 183868"/>
                <a:gd name="connsiteY3" fmla="*/ 0 h 183868"/>
                <a:gd name="connsiteX4" fmla="*/ 183869 w 183868"/>
                <a:gd name="connsiteY4" fmla="*/ 91934 h 18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868" h="183868">
                  <a:moveTo>
                    <a:pt x="183869" y="91934"/>
                  </a:moveTo>
                  <a:cubicBezTo>
                    <a:pt x="183869" y="142709"/>
                    <a:pt x="142709" y="183869"/>
                    <a:pt x="91934" y="183869"/>
                  </a:cubicBezTo>
                  <a:cubicBezTo>
                    <a:pt x="41160" y="183869"/>
                    <a:pt x="0" y="142709"/>
                    <a:pt x="0" y="91934"/>
                  </a:cubicBezTo>
                  <a:cubicBezTo>
                    <a:pt x="0" y="41160"/>
                    <a:pt x="41160" y="0"/>
                    <a:pt x="91934" y="0"/>
                  </a:cubicBezTo>
                  <a:cubicBezTo>
                    <a:pt x="142709" y="0"/>
                    <a:pt x="183869" y="41160"/>
                    <a:pt x="183869" y="91934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FD2DAC96-8440-BA46-A10B-BDC24E2D6781}"/>
              </a:ext>
            </a:extLst>
          </p:cNvPr>
          <p:cNvCxnSpPr>
            <a:cxnSpLocks/>
          </p:cNvCxnSpPr>
          <p:nvPr/>
        </p:nvCxnSpPr>
        <p:spPr>
          <a:xfrm rot="16200000" flipH="1">
            <a:off x="9958842" y="1543206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9006805-1D24-5D45-8A6B-0E9381023644}"/>
              </a:ext>
            </a:extLst>
          </p:cNvPr>
          <p:cNvSpPr txBox="1"/>
          <p:nvPr/>
        </p:nvSpPr>
        <p:spPr>
          <a:xfrm>
            <a:off x="10437094" y="1887750"/>
            <a:ext cx="1582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Parameters (Known)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8859002-3D0A-6A41-965D-95832093E74D}"/>
              </a:ext>
            </a:extLst>
          </p:cNvPr>
          <p:cNvSpPr/>
          <p:nvPr/>
        </p:nvSpPr>
        <p:spPr>
          <a:xfrm>
            <a:off x="9606732" y="1757238"/>
            <a:ext cx="245594" cy="267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B0A4C5C-98DC-5A46-A8C8-120871FE124D}"/>
              </a:ext>
            </a:extLst>
          </p:cNvPr>
          <p:cNvSpPr txBox="1"/>
          <p:nvPr/>
        </p:nvSpPr>
        <p:spPr>
          <a:xfrm>
            <a:off x="10426494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6BE8FF6A-ADC8-5C41-9AE9-2FFBFA7B21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944482" y="5042428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DED34FC-DD2D-204D-ACDF-6120FCDA0720}"/>
              </a:ext>
            </a:extLst>
          </p:cNvPr>
          <p:cNvSpPr txBox="1"/>
          <p:nvPr/>
        </p:nvSpPr>
        <p:spPr>
          <a:xfrm>
            <a:off x="10378286" y="3395832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PT Serif" panose="020A0603040505020204" pitchFamily="18" charset="77"/>
              </a:rPr>
              <a:t>Compare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44A63CE-FB2A-A24E-97F2-460065D9366B}"/>
              </a:ext>
            </a:extLst>
          </p:cNvPr>
          <p:cNvCxnSpPr>
            <a:cxnSpLocks/>
          </p:cNvCxnSpPr>
          <p:nvPr/>
        </p:nvCxnSpPr>
        <p:spPr>
          <a:xfrm flipV="1">
            <a:off x="11233211" y="2193637"/>
            <a:ext cx="0" cy="28719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F655A0B3-C1B2-3149-BFCE-0648E2ADF17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8865" y="1543206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5D666445-2A45-4941-A879-6D1F103C1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7346D00-A629-C847-BF69-67A7B1F207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3637DF4-330B-7340-965E-865BD117F699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5FB05FB-5251-634C-9735-34758B74E882}"/>
              </a:ext>
            </a:extLst>
          </p:cNvPr>
          <p:cNvSpPr txBox="1"/>
          <p:nvPr/>
        </p:nvSpPr>
        <p:spPr>
          <a:xfrm>
            <a:off x="5587117" y="1887750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Parameters (Unknown)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8714625-EB9A-3F4D-98F3-D8D32D3BEF45}"/>
              </a:ext>
            </a:extLst>
          </p:cNvPr>
          <p:cNvSpPr txBox="1"/>
          <p:nvPr/>
        </p:nvSpPr>
        <p:spPr>
          <a:xfrm>
            <a:off x="6058239" y="3315615"/>
            <a:ext cx="33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?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37DD76B-25F6-F44C-8880-041E4AB97B76}"/>
              </a:ext>
            </a:extLst>
          </p:cNvPr>
          <p:cNvSpPr txBox="1"/>
          <p:nvPr/>
        </p:nvSpPr>
        <p:spPr>
          <a:xfrm>
            <a:off x="5587117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04C5FC33-8FE5-4346-BBC9-6DCFD17BDB7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05105" y="5042428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C8A732E-58E8-AC49-AAC9-6C3BA9BAAFAB}"/>
              </a:ext>
            </a:extLst>
          </p:cNvPr>
          <p:cNvCxnSpPr>
            <a:cxnSpLocks/>
          </p:cNvCxnSpPr>
          <p:nvPr/>
        </p:nvCxnSpPr>
        <p:spPr>
          <a:xfrm flipV="1">
            <a:off x="6388779" y="2193637"/>
            <a:ext cx="0" cy="28719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048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72123A-FDEE-234F-89DF-3D2A694FBA08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300DD380-D2AC-804D-B3CA-495588569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042" y="2177962"/>
            <a:ext cx="2086051" cy="2585406"/>
          </a:xfrm>
          <a:prstGeom prst="rect">
            <a:avLst/>
          </a:prstGeom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941A4022-0B86-4040-8CEB-D848952CFE22}"/>
              </a:ext>
            </a:extLst>
          </p:cNvPr>
          <p:cNvSpPr/>
          <p:nvPr/>
        </p:nvSpPr>
        <p:spPr>
          <a:xfrm>
            <a:off x="9764202" y="1942113"/>
            <a:ext cx="866692" cy="332960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65CC67-9413-6E41-AD4F-C7AC2609007E}"/>
              </a:ext>
            </a:extLst>
          </p:cNvPr>
          <p:cNvSpPr txBox="1"/>
          <p:nvPr/>
        </p:nvSpPr>
        <p:spPr>
          <a:xfrm>
            <a:off x="10630894" y="3448052"/>
            <a:ext cx="1375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PT Serif" panose="020A0603040505020204" pitchFamily="18" charset="77"/>
              </a:rPr>
              <a:t>Repeat </a:t>
            </a:r>
            <a:r>
              <a:rPr lang="en-US" sz="1400" i="1" dirty="0">
                <a:latin typeface="PT Serif" panose="020A0603040505020204" pitchFamily="18" charset="77"/>
              </a:rPr>
              <a:t>n</a:t>
            </a:r>
            <a:r>
              <a:rPr lang="en-US" sz="1400" dirty="0">
                <a:latin typeface="PT Serif" panose="020A0603040505020204" pitchFamily="18" charset="77"/>
              </a:rPr>
              <a:t> times</a:t>
            </a:r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3C9C81C0-BA09-B84B-826F-B5B739AF179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8865" y="1543206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7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B304046D-F263-4044-8952-89E622E62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B3DFCFB6-48EC-5943-A226-1E3562568D4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7DA81E73-7488-1146-8E18-32D2EF22EAEE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2446125-76B7-774C-BA19-6E9EBEB3523D}"/>
              </a:ext>
            </a:extLst>
          </p:cNvPr>
          <p:cNvSpPr txBox="1"/>
          <p:nvPr/>
        </p:nvSpPr>
        <p:spPr>
          <a:xfrm>
            <a:off x="5587117" y="1887750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Parameters (Unknown)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B0E4E62-39C6-6041-9B11-5F819CC64D5E}"/>
              </a:ext>
            </a:extLst>
          </p:cNvPr>
          <p:cNvSpPr txBox="1"/>
          <p:nvPr/>
        </p:nvSpPr>
        <p:spPr>
          <a:xfrm>
            <a:off x="6058239" y="3315615"/>
            <a:ext cx="33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?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0A7AD64-B847-0E4F-9164-3E777D68ACF2}"/>
              </a:ext>
            </a:extLst>
          </p:cNvPr>
          <p:cNvSpPr txBox="1"/>
          <p:nvPr/>
        </p:nvSpPr>
        <p:spPr>
          <a:xfrm>
            <a:off x="5587117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E80263AE-A769-A041-BA91-F28DA4CB2CB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05105" y="5042428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E2218EA-ECF3-D84E-A733-24612258E640}"/>
              </a:ext>
            </a:extLst>
          </p:cNvPr>
          <p:cNvCxnSpPr>
            <a:cxnSpLocks/>
          </p:cNvCxnSpPr>
          <p:nvPr/>
        </p:nvCxnSpPr>
        <p:spPr>
          <a:xfrm flipV="1">
            <a:off x="6388779" y="2193637"/>
            <a:ext cx="0" cy="28719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959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</p:spTree>
    <p:extLst>
      <p:ext uri="{BB962C8B-B14F-4D97-AF65-F5344CB8AC3E}">
        <p14:creationId xmlns:p14="http://schemas.microsoft.com/office/powerpoint/2010/main" val="625842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1026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056D9254-20DC-954B-AA47-4A98D41CF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842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1026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056D9254-20DC-954B-AA47-4A98D41CF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DBD9D5-4A27-6741-B0CD-629039F35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600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1026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056D9254-20DC-954B-AA47-4A98D41CF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DBD9D5-4A27-6741-B0CD-629039F35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972123A-FDEE-234F-89DF-3D2A694FBA08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</p:spTree>
    <p:extLst>
      <p:ext uri="{BB962C8B-B14F-4D97-AF65-F5344CB8AC3E}">
        <p14:creationId xmlns:p14="http://schemas.microsoft.com/office/powerpoint/2010/main" val="3373927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1026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056D9254-20DC-954B-AA47-4A98D41CF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DBD9D5-4A27-6741-B0CD-629039F35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972123A-FDEE-234F-89DF-3D2A694FBA08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FB5391F-E696-9A42-A90C-5E69089FE724}"/>
              </a:ext>
            </a:extLst>
          </p:cNvPr>
          <p:cNvSpPr txBox="1"/>
          <p:nvPr/>
        </p:nvSpPr>
        <p:spPr>
          <a:xfrm>
            <a:off x="5587117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883E4A9F-755D-E74C-8D12-CB9B409A0A3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05105" y="5042428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325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Curved Connector 46">
            <a:extLst>
              <a:ext uri="{FF2B5EF4-FFF2-40B4-BE49-F238E27FC236}">
                <a16:creationId xmlns:a16="http://schemas.microsoft.com/office/drawing/2014/main" id="{D619F7AC-61DC-D64A-BCC4-B8F4D9FD13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8865" y="1543206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1026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056D9254-20DC-954B-AA47-4A98D41CF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DBD9D5-4A27-6741-B0CD-629039F35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972123A-FDEE-234F-89DF-3D2A694FBA08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0CF16B-86F2-644E-8B21-4241095A64FB}"/>
              </a:ext>
            </a:extLst>
          </p:cNvPr>
          <p:cNvSpPr txBox="1"/>
          <p:nvPr/>
        </p:nvSpPr>
        <p:spPr>
          <a:xfrm>
            <a:off x="5587117" y="1887750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Parameters (Unknown)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08400B3-B6D7-2246-BA97-7E4451071D9C}"/>
              </a:ext>
            </a:extLst>
          </p:cNvPr>
          <p:cNvSpPr txBox="1"/>
          <p:nvPr/>
        </p:nvSpPr>
        <p:spPr>
          <a:xfrm>
            <a:off x="6058239" y="3315615"/>
            <a:ext cx="33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PT Serif" panose="020A0603040505020204" pitchFamily="18" charset="77"/>
              </a:rPr>
              <a:t>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A55C0F-51F6-2749-85BB-4DC1FD593AFC}"/>
              </a:ext>
            </a:extLst>
          </p:cNvPr>
          <p:cNvSpPr txBox="1"/>
          <p:nvPr/>
        </p:nvSpPr>
        <p:spPr>
          <a:xfrm>
            <a:off x="5587117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63F73141-D618-7248-BA79-2641B740992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05105" y="5042428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3E727CA-1ADF-8748-AE36-01EDF0BCF479}"/>
              </a:ext>
            </a:extLst>
          </p:cNvPr>
          <p:cNvCxnSpPr>
            <a:cxnSpLocks/>
          </p:cNvCxnSpPr>
          <p:nvPr/>
        </p:nvCxnSpPr>
        <p:spPr>
          <a:xfrm flipV="1">
            <a:off x="6388779" y="2193637"/>
            <a:ext cx="0" cy="287198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08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Curved Connector 46">
            <a:extLst>
              <a:ext uri="{FF2B5EF4-FFF2-40B4-BE49-F238E27FC236}">
                <a16:creationId xmlns:a16="http://schemas.microsoft.com/office/drawing/2014/main" id="{D619F7AC-61DC-D64A-BCC4-B8F4D9FD13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8865" y="1543206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1026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056D9254-20DC-954B-AA47-4A98D41CF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DBD9D5-4A27-6741-B0CD-629039F35A7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972123A-FDEE-234F-89DF-3D2A694FBA08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0CF16B-86F2-644E-8B21-4241095A64FB}"/>
              </a:ext>
            </a:extLst>
          </p:cNvPr>
          <p:cNvSpPr txBox="1"/>
          <p:nvPr/>
        </p:nvSpPr>
        <p:spPr>
          <a:xfrm>
            <a:off x="5587117" y="1887750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Parameters (Unknown)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08400B3-B6D7-2246-BA97-7E4451071D9C}"/>
              </a:ext>
            </a:extLst>
          </p:cNvPr>
          <p:cNvSpPr txBox="1"/>
          <p:nvPr/>
        </p:nvSpPr>
        <p:spPr>
          <a:xfrm>
            <a:off x="6058239" y="3315615"/>
            <a:ext cx="33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?</a:t>
            </a:r>
          </a:p>
        </p:txBody>
      </p:sp>
      <p:pic>
        <p:nvPicPr>
          <p:cNvPr id="30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36364721-A4D5-AC46-99B6-66218F9BD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171" y="1297282"/>
            <a:ext cx="1155280" cy="767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raphic 55" descr="Computer">
            <a:extLst>
              <a:ext uri="{FF2B5EF4-FFF2-40B4-BE49-F238E27FC236}">
                <a16:creationId xmlns:a16="http://schemas.microsoft.com/office/drawing/2014/main" id="{7F669445-D885-3F4F-BAD4-A5FF19DDBE29}"/>
              </a:ext>
            </a:extLst>
          </p:cNvPr>
          <p:cNvGrpSpPr/>
          <p:nvPr/>
        </p:nvGrpSpPr>
        <p:grpSpPr>
          <a:xfrm>
            <a:off x="8129846" y="1262134"/>
            <a:ext cx="1758815" cy="1082958"/>
            <a:chOff x="242925" y="1032071"/>
            <a:chExt cx="8658150" cy="3310803"/>
          </a:xfrm>
          <a:solidFill>
            <a:srgbClr val="000000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7D1446C-9941-D740-BF82-B4B1DDBC83AB}"/>
                </a:ext>
              </a:extLst>
            </p:cNvPr>
            <p:cNvSpPr/>
            <p:nvPr/>
          </p:nvSpPr>
          <p:spPr>
            <a:xfrm>
              <a:off x="242925" y="1032071"/>
              <a:ext cx="6574303" cy="3310803"/>
            </a:xfrm>
            <a:custGeom>
              <a:avLst/>
              <a:gdLst>
                <a:gd name="connsiteX0" fmla="*/ 3309639 w 3554797"/>
                <a:gd name="connsiteY0" fmla="*/ 0 h 3310803"/>
                <a:gd name="connsiteX1" fmla="*/ 245158 w 3554797"/>
                <a:gd name="connsiteY1" fmla="*/ 0 h 3310803"/>
                <a:gd name="connsiteX2" fmla="*/ 0 w 3554797"/>
                <a:gd name="connsiteY2" fmla="*/ 245158 h 3310803"/>
                <a:gd name="connsiteX3" fmla="*/ 0 w 3554797"/>
                <a:gd name="connsiteY3" fmla="*/ 2452749 h 3310803"/>
                <a:gd name="connsiteX4" fmla="*/ 245158 w 3554797"/>
                <a:gd name="connsiteY4" fmla="*/ 2697907 h 3310803"/>
                <a:gd name="connsiteX5" fmla="*/ 1470951 w 3554797"/>
                <a:gd name="connsiteY5" fmla="*/ 2697907 h 3310803"/>
                <a:gd name="connsiteX6" fmla="*/ 1470951 w 3554797"/>
                <a:gd name="connsiteY6" fmla="*/ 3188224 h 3310803"/>
                <a:gd name="connsiteX7" fmla="*/ 858055 w 3554797"/>
                <a:gd name="connsiteY7" fmla="*/ 3188224 h 3310803"/>
                <a:gd name="connsiteX8" fmla="*/ 858055 w 3554797"/>
                <a:gd name="connsiteY8" fmla="*/ 3310804 h 3310803"/>
                <a:gd name="connsiteX9" fmla="*/ 2696743 w 3554797"/>
                <a:gd name="connsiteY9" fmla="*/ 3310804 h 3310803"/>
                <a:gd name="connsiteX10" fmla="*/ 2696743 w 3554797"/>
                <a:gd name="connsiteY10" fmla="*/ 3188224 h 3310803"/>
                <a:gd name="connsiteX11" fmla="*/ 2083847 w 3554797"/>
                <a:gd name="connsiteY11" fmla="*/ 3188224 h 3310803"/>
                <a:gd name="connsiteX12" fmla="*/ 2083847 w 3554797"/>
                <a:gd name="connsiteY12" fmla="*/ 2697907 h 3310803"/>
                <a:gd name="connsiteX13" fmla="*/ 3309639 w 3554797"/>
                <a:gd name="connsiteY13" fmla="*/ 2697907 h 3310803"/>
                <a:gd name="connsiteX14" fmla="*/ 3554798 w 3554797"/>
                <a:gd name="connsiteY14" fmla="*/ 2452749 h 3310803"/>
                <a:gd name="connsiteX15" fmla="*/ 3554798 w 3554797"/>
                <a:gd name="connsiteY15" fmla="*/ 245465 h 3310803"/>
                <a:gd name="connsiteX16" fmla="*/ 3309639 w 3554797"/>
                <a:gd name="connsiteY16" fmla="*/ 0 h 3310803"/>
                <a:gd name="connsiteX17" fmla="*/ 1961268 w 3554797"/>
                <a:gd name="connsiteY17" fmla="*/ 3188470 h 3310803"/>
                <a:gd name="connsiteX18" fmla="*/ 1593530 w 3554797"/>
                <a:gd name="connsiteY18" fmla="*/ 3188470 h 3310803"/>
                <a:gd name="connsiteX19" fmla="*/ 1593530 w 3554797"/>
                <a:gd name="connsiteY19" fmla="*/ 2698153 h 3310803"/>
                <a:gd name="connsiteX20" fmla="*/ 1961268 w 3554797"/>
                <a:gd name="connsiteY20" fmla="*/ 2698153 h 3310803"/>
                <a:gd name="connsiteX21" fmla="*/ 3432219 w 3554797"/>
                <a:gd name="connsiteY21" fmla="*/ 2452994 h 3310803"/>
                <a:gd name="connsiteX22" fmla="*/ 3309639 w 3554797"/>
                <a:gd name="connsiteY22" fmla="*/ 2575574 h 3310803"/>
                <a:gd name="connsiteX23" fmla="*/ 245158 w 3554797"/>
                <a:gd name="connsiteY23" fmla="*/ 2575574 h 3310803"/>
                <a:gd name="connsiteX24" fmla="*/ 122579 w 3554797"/>
                <a:gd name="connsiteY24" fmla="*/ 2452994 h 3310803"/>
                <a:gd name="connsiteX25" fmla="*/ 122579 w 3554797"/>
                <a:gd name="connsiteY25" fmla="*/ 245465 h 3310803"/>
                <a:gd name="connsiteX26" fmla="*/ 245158 w 3554797"/>
                <a:gd name="connsiteY26" fmla="*/ 122886 h 3310803"/>
                <a:gd name="connsiteX27" fmla="*/ 3309639 w 3554797"/>
                <a:gd name="connsiteY27" fmla="*/ 122886 h 3310803"/>
                <a:gd name="connsiteX28" fmla="*/ 3432219 w 3554797"/>
                <a:gd name="connsiteY28" fmla="*/ 245465 h 331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54797" h="3310803">
                  <a:moveTo>
                    <a:pt x="3309639" y="0"/>
                  </a:moveTo>
                  <a:lnTo>
                    <a:pt x="245158" y="0"/>
                  </a:lnTo>
                  <a:cubicBezTo>
                    <a:pt x="109929" y="404"/>
                    <a:pt x="404" y="109929"/>
                    <a:pt x="0" y="245158"/>
                  </a:cubicBezTo>
                  <a:lnTo>
                    <a:pt x="0" y="2452749"/>
                  </a:lnTo>
                  <a:cubicBezTo>
                    <a:pt x="438" y="2587966"/>
                    <a:pt x="109943" y="2697473"/>
                    <a:pt x="245158" y="2697907"/>
                  </a:cubicBezTo>
                  <a:lnTo>
                    <a:pt x="1470951" y="2697907"/>
                  </a:lnTo>
                  <a:lnTo>
                    <a:pt x="1470951" y="3188224"/>
                  </a:lnTo>
                  <a:lnTo>
                    <a:pt x="858055" y="3188224"/>
                  </a:lnTo>
                  <a:lnTo>
                    <a:pt x="858055" y="3310804"/>
                  </a:lnTo>
                  <a:lnTo>
                    <a:pt x="2696743" y="3310804"/>
                  </a:lnTo>
                  <a:lnTo>
                    <a:pt x="2696743" y="3188224"/>
                  </a:lnTo>
                  <a:lnTo>
                    <a:pt x="2083847" y="3188224"/>
                  </a:lnTo>
                  <a:lnTo>
                    <a:pt x="2083847" y="2697907"/>
                  </a:lnTo>
                  <a:lnTo>
                    <a:pt x="3309639" y="2697907"/>
                  </a:lnTo>
                  <a:cubicBezTo>
                    <a:pt x="3444856" y="2697473"/>
                    <a:pt x="3554363" y="2587966"/>
                    <a:pt x="3554798" y="2452749"/>
                  </a:cubicBezTo>
                  <a:lnTo>
                    <a:pt x="3554798" y="245465"/>
                  </a:lnTo>
                  <a:cubicBezTo>
                    <a:pt x="3554565" y="110113"/>
                    <a:pt x="3444991" y="404"/>
                    <a:pt x="3309639" y="0"/>
                  </a:cubicBezTo>
                  <a:close/>
                  <a:moveTo>
                    <a:pt x="1961268" y="3188470"/>
                  </a:moveTo>
                  <a:lnTo>
                    <a:pt x="1593530" y="3188470"/>
                  </a:lnTo>
                  <a:lnTo>
                    <a:pt x="1593530" y="2698153"/>
                  </a:lnTo>
                  <a:lnTo>
                    <a:pt x="1961268" y="2698153"/>
                  </a:lnTo>
                  <a:close/>
                  <a:moveTo>
                    <a:pt x="3432219" y="2452994"/>
                  </a:moveTo>
                  <a:cubicBezTo>
                    <a:pt x="3432219" y="2520695"/>
                    <a:pt x="3377340" y="2575574"/>
                    <a:pt x="3309639" y="2575574"/>
                  </a:cubicBezTo>
                  <a:lnTo>
                    <a:pt x="245158" y="2575574"/>
                  </a:lnTo>
                  <a:cubicBezTo>
                    <a:pt x="177460" y="2575574"/>
                    <a:pt x="122579" y="2520695"/>
                    <a:pt x="122579" y="2452994"/>
                  </a:cubicBezTo>
                  <a:lnTo>
                    <a:pt x="122579" y="245465"/>
                  </a:lnTo>
                  <a:cubicBezTo>
                    <a:pt x="122579" y="177764"/>
                    <a:pt x="177460" y="122886"/>
                    <a:pt x="245158" y="122886"/>
                  </a:cubicBezTo>
                  <a:lnTo>
                    <a:pt x="3309639" y="122886"/>
                  </a:lnTo>
                  <a:cubicBezTo>
                    <a:pt x="3377340" y="122886"/>
                    <a:pt x="3432219" y="177764"/>
                    <a:pt x="3432219" y="245465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30D5F615-5C64-4E40-B416-8FC7FDFEBAC1}"/>
                </a:ext>
              </a:extLst>
            </p:cNvPr>
            <p:cNvSpPr/>
            <p:nvPr/>
          </p:nvSpPr>
          <p:spPr>
            <a:xfrm>
              <a:off x="7184966" y="1032071"/>
              <a:ext cx="1716109" cy="3309639"/>
            </a:xfrm>
            <a:custGeom>
              <a:avLst/>
              <a:gdLst>
                <a:gd name="connsiteX0" fmla="*/ 1470951 w 1716109"/>
                <a:gd name="connsiteY0" fmla="*/ 0 h 3309639"/>
                <a:gd name="connsiteX1" fmla="*/ 245158 w 1716109"/>
                <a:gd name="connsiteY1" fmla="*/ 0 h 3309639"/>
                <a:gd name="connsiteX2" fmla="*/ 0 w 1716109"/>
                <a:gd name="connsiteY2" fmla="*/ 245158 h 3309639"/>
                <a:gd name="connsiteX3" fmla="*/ 0 w 1716109"/>
                <a:gd name="connsiteY3" fmla="*/ 3064481 h 3309639"/>
                <a:gd name="connsiteX4" fmla="*/ 245158 w 1716109"/>
                <a:gd name="connsiteY4" fmla="*/ 3309639 h 3309639"/>
                <a:gd name="connsiteX5" fmla="*/ 1470951 w 1716109"/>
                <a:gd name="connsiteY5" fmla="*/ 3309639 h 3309639"/>
                <a:gd name="connsiteX6" fmla="*/ 1716109 w 1716109"/>
                <a:gd name="connsiteY6" fmla="*/ 3064481 h 3309639"/>
                <a:gd name="connsiteX7" fmla="*/ 1716109 w 1716109"/>
                <a:gd name="connsiteY7" fmla="*/ 245158 h 3309639"/>
                <a:gd name="connsiteX8" fmla="*/ 1470951 w 1716109"/>
                <a:gd name="connsiteY8" fmla="*/ 0 h 3309639"/>
                <a:gd name="connsiteX9" fmla="*/ 1593530 w 1716109"/>
                <a:gd name="connsiteY9" fmla="*/ 3064481 h 3309639"/>
                <a:gd name="connsiteX10" fmla="*/ 1470951 w 1716109"/>
                <a:gd name="connsiteY10" fmla="*/ 3187060 h 3309639"/>
                <a:gd name="connsiteX11" fmla="*/ 245158 w 1716109"/>
                <a:gd name="connsiteY11" fmla="*/ 3187060 h 3309639"/>
                <a:gd name="connsiteX12" fmla="*/ 122579 w 1716109"/>
                <a:gd name="connsiteY12" fmla="*/ 3064481 h 3309639"/>
                <a:gd name="connsiteX13" fmla="*/ 122579 w 1716109"/>
                <a:gd name="connsiteY13" fmla="*/ 245158 h 3309639"/>
                <a:gd name="connsiteX14" fmla="*/ 245158 w 1716109"/>
                <a:gd name="connsiteY14" fmla="*/ 122579 h 3309639"/>
                <a:gd name="connsiteX15" fmla="*/ 1470951 w 1716109"/>
                <a:gd name="connsiteY15" fmla="*/ 122579 h 3309639"/>
                <a:gd name="connsiteX16" fmla="*/ 1593530 w 1716109"/>
                <a:gd name="connsiteY16" fmla="*/ 245158 h 330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6109" h="3309639">
                  <a:moveTo>
                    <a:pt x="1470951" y="0"/>
                  </a:moveTo>
                  <a:lnTo>
                    <a:pt x="245158" y="0"/>
                  </a:lnTo>
                  <a:cubicBezTo>
                    <a:pt x="109764" y="0"/>
                    <a:pt x="0" y="109764"/>
                    <a:pt x="0" y="245158"/>
                  </a:cubicBezTo>
                  <a:lnTo>
                    <a:pt x="0" y="3064481"/>
                  </a:lnTo>
                  <a:cubicBezTo>
                    <a:pt x="0" y="3199876"/>
                    <a:pt x="109764" y="3309639"/>
                    <a:pt x="245158" y="3309639"/>
                  </a:cubicBezTo>
                  <a:lnTo>
                    <a:pt x="1470951" y="3309639"/>
                  </a:lnTo>
                  <a:cubicBezTo>
                    <a:pt x="1606346" y="3309639"/>
                    <a:pt x="1716109" y="3199876"/>
                    <a:pt x="1716109" y="3064481"/>
                  </a:cubicBezTo>
                  <a:lnTo>
                    <a:pt x="1716109" y="245158"/>
                  </a:lnTo>
                  <a:cubicBezTo>
                    <a:pt x="1716109" y="109764"/>
                    <a:pt x="1606346" y="0"/>
                    <a:pt x="1470951" y="0"/>
                  </a:cubicBezTo>
                  <a:close/>
                  <a:moveTo>
                    <a:pt x="1593530" y="3064481"/>
                  </a:moveTo>
                  <a:cubicBezTo>
                    <a:pt x="1593530" y="3132181"/>
                    <a:pt x="1538651" y="3187060"/>
                    <a:pt x="1470951" y="3187060"/>
                  </a:cubicBezTo>
                  <a:lnTo>
                    <a:pt x="245158" y="3187060"/>
                  </a:lnTo>
                  <a:cubicBezTo>
                    <a:pt x="177458" y="3187060"/>
                    <a:pt x="122579" y="3132181"/>
                    <a:pt x="122579" y="3064481"/>
                  </a:cubicBezTo>
                  <a:lnTo>
                    <a:pt x="122579" y="245158"/>
                  </a:lnTo>
                  <a:cubicBezTo>
                    <a:pt x="122579" y="177458"/>
                    <a:pt x="177458" y="122579"/>
                    <a:pt x="245158" y="122579"/>
                  </a:cubicBezTo>
                  <a:lnTo>
                    <a:pt x="1470951" y="122579"/>
                  </a:lnTo>
                  <a:cubicBezTo>
                    <a:pt x="1538651" y="122579"/>
                    <a:pt x="1593530" y="177458"/>
                    <a:pt x="1593530" y="245158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D8A781-32B4-9C4B-9B08-E855AA29D1A6}"/>
                </a:ext>
              </a:extLst>
            </p:cNvPr>
            <p:cNvSpPr/>
            <p:nvPr/>
          </p:nvSpPr>
          <p:spPr>
            <a:xfrm>
              <a:off x="7552704" y="1522388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2C7438C2-C489-EE41-A78B-190F7EDA300B}"/>
                </a:ext>
              </a:extLst>
            </p:cNvPr>
            <p:cNvSpPr/>
            <p:nvPr/>
          </p:nvSpPr>
          <p:spPr>
            <a:xfrm>
              <a:off x="7552704" y="1890125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716E3E9-6B6C-ED49-87C2-6942A868E809}"/>
                </a:ext>
              </a:extLst>
            </p:cNvPr>
            <p:cNvSpPr/>
            <p:nvPr/>
          </p:nvSpPr>
          <p:spPr>
            <a:xfrm>
              <a:off x="7951086" y="3667524"/>
              <a:ext cx="183868" cy="183868"/>
            </a:xfrm>
            <a:custGeom>
              <a:avLst/>
              <a:gdLst>
                <a:gd name="connsiteX0" fmla="*/ 183869 w 183868"/>
                <a:gd name="connsiteY0" fmla="*/ 91934 h 183868"/>
                <a:gd name="connsiteX1" fmla="*/ 91934 w 183868"/>
                <a:gd name="connsiteY1" fmla="*/ 183869 h 183868"/>
                <a:gd name="connsiteX2" fmla="*/ 0 w 183868"/>
                <a:gd name="connsiteY2" fmla="*/ 91934 h 183868"/>
                <a:gd name="connsiteX3" fmla="*/ 91934 w 183868"/>
                <a:gd name="connsiteY3" fmla="*/ 0 h 183868"/>
                <a:gd name="connsiteX4" fmla="*/ 183869 w 183868"/>
                <a:gd name="connsiteY4" fmla="*/ 91934 h 18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868" h="183868">
                  <a:moveTo>
                    <a:pt x="183869" y="91934"/>
                  </a:moveTo>
                  <a:cubicBezTo>
                    <a:pt x="183869" y="142709"/>
                    <a:pt x="142709" y="183869"/>
                    <a:pt x="91934" y="183869"/>
                  </a:cubicBezTo>
                  <a:cubicBezTo>
                    <a:pt x="41160" y="183869"/>
                    <a:pt x="0" y="142709"/>
                    <a:pt x="0" y="91934"/>
                  </a:cubicBezTo>
                  <a:cubicBezTo>
                    <a:pt x="0" y="41160"/>
                    <a:pt x="41160" y="0"/>
                    <a:pt x="91934" y="0"/>
                  </a:cubicBezTo>
                  <a:cubicBezTo>
                    <a:pt x="142709" y="0"/>
                    <a:pt x="183869" y="41160"/>
                    <a:pt x="183869" y="91934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1CA55C0F-51F6-2749-85BB-4DC1FD593AFC}"/>
              </a:ext>
            </a:extLst>
          </p:cNvPr>
          <p:cNvSpPr txBox="1"/>
          <p:nvPr/>
        </p:nvSpPr>
        <p:spPr>
          <a:xfrm>
            <a:off x="5587117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63F73141-D618-7248-BA79-2641B740992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05105" y="5042428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3E727CA-1ADF-8748-AE36-01EDF0BCF479}"/>
              </a:ext>
            </a:extLst>
          </p:cNvPr>
          <p:cNvCxnSpPr>
            <a:cxnSpLocks/>
          </p:cNvCxnSpPr>
          <p:nvPr/>
        </p:nvCxnSpPr>
        <p:spPr>
          <a:xfrm flipV="1">
            <a:off x="6388779" y="2193637"/>
            <a:ext cx="0" cy="28719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763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3FA39302-8D53-A345-B050-E0FACDC5BCA3}"/>
              </a:ext>
            </a:extLst>
          </p:cNvPr>
          <p:cNvCxnSpPr>
            <a:cxnSpLocks/>
          </p:cNvCxnSpPr>
          <p:nvPr/>
        </p:nvCxnSpPr>
        <p:spPr>
          <a:xfrm rot="16200000" flipH="1">
            <a:off x="9958842" y="1543206"/>
            <a:ext cx="165262" cy="7987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FAEE94E-06F1-9148-B099-1F50B6CFC28A}"/>
              </a:ext>
            </a:extLst>
          </p:cNvPr>
          <p:cNvSpPr txBox="1"/>
          <p:nvPr/>
        </p:nvSpPr>
        <p:spPr>
          <a:xfrm>
            <a:off x="3121823" y="627529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Empirical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7D27E-42FD-1F43-92FE-C37183DAB786}"/>
              </a:ext>
            </a:extLst>
          </p:cNvPr>
          <p:cNvSpPr txBox="1"/>
          <p:nvPr/>
        </p:nvSpPr>
        <p:spPr>
          <a:xfrm>
            <a:off x="7877483" y="627529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Monte Carlo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131E-6D28-DA4D-8056-A3137EE2B328}"/>
              </a:ext>
            </a:extLst>
          </p:cNvPr>
          <p:cNvSpPr txBox="1"/>
          <p:nvPr/>
        </p:nvSpPr>
        <p:spPr>
          <a:xfrm>
            <a:off x="233083" y="1649508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Underlying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06282-EE7E-9442-BFB2-56DC9A0F1D95}"/>
              </a:ext>
            </a:extLst>
          </p:cNvPr>
          <p:cNvSpPr txBox="1"/>
          <p:nvPr/>
        </p:nvSpPr>
        <p:spPr>
          <a:xfrm>
            <a:off x="233083" y="3546448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Observed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13C58-A611-314E-8099-BCD482EB7F1B}"/>
              </a:ext>
            </a:extLst>
          </p:cNvPr>
          <p:cNvSpPr txBox="1"/>
          <p:nvPr/>
        </p:nvSpPr>
        <p:spPr>
          <a:xfrm>
            <a:off x="233083" y="5443387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T Serif" panose="020A0603040505020204" pitchFamily="18" charset="77"/>
              </a:rPr>
              <a:t>Statistical Model</a:t>
            </a:r>
          </a:p>
        </p:txBody>
      </p:sp>
      <p:pic>
        <p:nvPicPr>
          <p:cNvPr id="30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36364721-A4D5-AC46-99B6-66218F9BD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171" y="1297282"/>
            <a:ext cx="1155280" cy="767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826B553B-6944-2B41-A7E8-408ECA090BBD}"/>
              </a:ext>
            </a:extLst>
          </p:cNvPr>
          <p:cNvSpPr txBox="1"/>
          <p:nvPr/>
        </p:nvSpPr>
        <p:spPr>
          <a:xfrm>
            <a:off x="10437094" y="1887750"/>
            <a:ext cx="1582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PT Serif" panose="020A0603040505020204" pitchFamily="18" charset="77"/>
              </a:rPr>
              <a:t>Parameters (Known)</a:t>
            </a:r>
          </a:p>
        </p:txBody>
      </p:sp>
      <p:grpSp>
        <p:nvGrpSpPr>
          <p:cNvPr id="40" name="Graphic 55" descr="Computer">
            <a:extLst>
              <a:ext uri="{FF2B5EF4-FFF2-40B4-BE49-F238E27FC236}">
                <a16:creationId xmlns:a16="http://schemas.microsoft.com/office/drawing/2014/main" id="{7F669445-D885-3F4F-BAD4-A5FF19DDBE29}"/>
              </a:ext>
            </a:extLst>
          </p:cNvPr>
          <p:cNvGrpSpPr/>
          <p:nvPr/>
        </p:nvGrpSpPr>
        <p:grpSpPr>
          <a:xfrm>
            <a:off x="8129846" y="1262134"/>
            <a:ext cx="1758815" cy="1082958"/>
            <a:chOff x="242925" y="1032071"/>
            <a:chExt cx="8658150" cy="3310803"/>
          </a:xfrm>
          <a:solidFill>
            <a:srgbClr val="000000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7D1446C-9941-D740-BF82-B4B1DDBC83AB}"/>
                </a:ext>
              </a:extLst>
            </p:cNvPr>
            <p:cNvSpPr/>
            <p:nvPr/>
          </p:nvSpPr>
          <p:spPr>
            <a:xfrm>
              <a:off x="242925" y="1032071"/>
              <a:ext cx="6574303" cy="3310803"/>
            </a:xfrm>
            <a:custGeom>
              <a:avLst/>
              <a:gdLst>
                <a:gd name="connsiteX0" fmla="*/ 3309639 w 3554797"/>
                <a:gd name="connsiteY0" fmla="*/ 0 h 3310803"/>
                <a:gd name="connsiteX1" fmla="*/ 245158 w 3554797"/>
                <a:gd name="connsiteY1" fmla="*/ 0 h 3310803"/>
                <a:gd name="connsiteX2" fmla="*/ 0 w 3554797"/>
                <a:gd name="connsiteY2" fmla="*/ 245158 h 3310803"/>
                <a:gd name="connsiteX3" fmla="*/ 0 w 3554797"/>
                <a:gd name="connsiteY3" fmla="*/ 2452749 h 3310803"/>
                <a:gd name="connsiteX4" fmla="*/ 245158 w 3554797"/>
                <a:gd name="connsiteY4" fmla="*/ 2697907 h 3310803"/>
                <a:gd name="connsiteX5" fmla="*/ 1470951 w 3554797"/>
                <a:gd name="connsiteY5" fmla="*/ 2697907 h 3310803"/>
                <a:gd name="connsiteX6" fmla="*/ 1470951 w 3554797"/>
                <a:gd name="connsiteY6" fmla="*/ 3188224 h 3310803"/>
                <a:gd name="connsiteX7" fmla="*/ 858055 w 3554797"/>
                <a:gd name="connsiteY7" fmla="*/ 3188224 h 3310803"/>
                <a:gd name="connsiteX8" fmla="*/ 858055 w 3554797"/>
                <a:gd name="connsiteY8" fmla="*/ 3310804 h 3310803"/>
                <a:gd name="connsiteX9" fmla="*/ 2696743 w 3554797"/>
                <a:gd name="connsiteY9" fmla="*/ 3310804 h 3310803"/>
                <a:gd name="connsiteX10" fmla="*/ 2696743 w 3554797"/>
                <a:gd name="connsiteY10" fmla="*/ 3188224 h 3310803"/>
                <a:gd name="connsiteX11" fmla="*/ 2083847 w 3554797"/>
                <a:gd name="connsiteY11" fmla="*/ 3188224 h 3310803"/>
                <a:gd name="connsiteX12" fmla="*/ 2083847 w 3554797"/>
                <a:gd name="connsiteY12" fmla="*/ 2697907 h 3310803"/>
                <a:gd name="connsiteX13" fmla="*/ 3309639 w 3554797"/>
                <a:gd name="connsiteY13" fmla="*/ 2697907 h 3310803"/>
                <a:gd name="connsiteX14" fmla="*/ 3554798 w 3554797"/>
                <a:gd name="connsiteY14" fmla="*/ 2452749 h 3310803"/>
                <a:gd name="connsiteX15" fmla="*/ 3554798 w 3554797"/>
                <a:gd name="connsiteY15" fmla="*/ 245465 h 3310803"/>
                <a:gd name="connsiteX16" fmla="*/ 3309639 w 3554797"/>
                <a:gd name="connsiteY16" fmla="*/ 0 h 3310803"/>
                <a:gd name="connsiteX17" fmla="*/ 1961268 w 3554797"/>
                <a:gd name="connsiteY17" fmla="*/ 3188470 h 3310803"/>
                <a:gd name="connsiteX18" fmla="*/ 1593530 w 3554797"/>
                <a:gd name="connsiteY18" fmla="*/ 3188470 h 3310803"/>
                <a:gd name="connsiteX19" fmla="*/ 1593530 w 3554797"/>
                <a:gd name="connsiteY19" fmla="*/ 2698153 h 3310803"/>
                <a:gd name="connsiteX20" fmla="*/ 1961268 w 3554797"/>
                <a:gd name="connsiteY20" fmla="*/ 2698153 h 3310803"/>
                <a:gd name="connsiteX21" fmla="*/ 3432219 w 3554797"/>
                <a:gd name="connsiteY21" fmla="*/ 2452994 h 3310803"/>
                <a:gd name="connsiteX22" fmla="*/ 3309639 w 3554797"/>
                <a:gd name="connsiteY22" fmla="*/ 2575574 h 3310803"/>
                <a:gd name="connsiteX23" fmla="*/ 245158 w 3554797"/>
                <a:gd name="connsiteY23" fmla="*/ 2575574 h 3310803"/>
                <a:gd name="connsiteX24" fmla="*/ 122579 w 3554797"/>
                <a:gd name="connsiteY24" fmla="*/ 2452994 h 3310803"/>
                <a:gd name="connsiteX25" fmla="*/ 122579 w 3554797"/>
                <a:gd name="connsiteY25" fmla="*/ 245465 h 3310803"/>
                <a:gd name="connsiteX26" fmla="*/ 245158 w 3554797"/>
                <a:gd name="connsiteY26" fmla="*/ 122886 h 3310803"/>
                <a:gd name="connsiteX27" fmla="*/ 3309639 w 3554797"/>
                <a:gd name="connsiteY27" fmla="*/ 122886 h 3310803"/>
                <a:gd name="connsiteX28" fmla="*/ 3432219 w 3554797"/>
                <a:gd name="connsiteY28" fmla="*/ 245465 h 331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54797" h="3310803">
                  <a:moveTo>
                    <a:pt x="3309639" y="0"/>
                  </a:moveTo>
                  <a:lnTo>
                    <a:pt x="245158" y="0"/>
                  </a:lnTo>
                  <a:cubicBezTo>
                    <a:pt x="109929" y="404"/>
                    <a:pt x="404" y="109929"/>
                    <a:pt x="0" y="245158"/>
                  </a:cubicBezTo>
                  <a:lnTo>
                    <a:pt x="0" y="2452749"/>
                  </a:lnTo>
                  <a:cubicBezTo>
                    <a:pt x="438" y="2587966"/>
                    <a:pt x="109943" y="2697473"/>
                    <a:pt x="245158" y="2697907"/>
                  </a:cubicBezTo>
                  <a:lnTo>
                    <a:pt x="1470951" y="2697907"/>
                  </a:lnTo>
                  <a:lnTo>
                    <a:pt x="1470951" y="3188224"/>
                  </a:lnTo>
                  <a:lnTo>
                    <a:pt x="858055" y="3188224"/>
                  </a:lnTo>
                  <a:lnTo>
                    <a:pt x="858055" y="3310804"/>
                  </a:lnTo>
                  <a:lnTo>
                    <a:pt x="2696743" y="3310804"/>
                  </a:lnTo>
                  <a:lnTo>
                    <a:pt x="2696743" y="3188224"/>
                  </a:lnTo>
                  <a:lnTo>
                    <a:pt x="2083847" y="3188224"/>
                  </a:lnTo>
                  <a:lnTo>
                    <a:pt x="2083847" y="2697907"/>
                  </a:lnTo>
                  <a:lnTo>
                    <a:pt x="3309639" y="2697907"/>
                  </a:lnTo>
                  <a:cubicBezTo>
                    <a:pt x="3444856" y="2697473"/>
                    <a:pt x="3554363" y="2587966"/>
                    <a:pt x="3554798" y="2452749"/>
                  </a:cubicBezTo>
                  <a:lnTo>
                    <a:pt x="3554798" y="245465"/>
                  </a:lnTo>
                  <a:cubicBezTo>
                    <a:pt x="3554565" y="110113"/>
                    <a:pt x="3444991" y="404"/>
                    <a:pt x="3309639" y="0"/>
                  </a:cubicBezTo>
                  <a:close/>
                  <a:moveTo>
                    <a:pt x="1961268" y="3188470"/>
                  </a:moveTo>
                  <a:lnTo>
                    <a:pt x="1593530" y="3188470"/>
                  </a:lnTo>
                  <a:lnTo>
                    <a:pt x="1593530" y="2698153"/>
                  </a:lnTo>
                  <a:lnTo>
                    <a:pt x="1961268" y="2698153"/>
                  </a:lnTo>
                  <a:close/>
                  <a:moveTo>
                    <a:pt x="3432219" y="2452994"/>
                  </a:moveTo>
                  <a:cubicBezTo>
                    <a:pt x="3432219" y="2520695"/>
                    <a:pt x="3377340" y="2575574"/>
                    <a:pt x="3309639" y="2575574"/>
                  </a:cubicBezTo>
                  <a:lnTo>
                    <a:pt x="245158" y="2575574"/>
                  </a:lnTo>
                  <a:cubicBezTo>
                    <a:pt x="177460" y="2575574"/>
                    <a:pt x="122579" y="2520695"/>
                    <a:pt x="122579" y="2452994"/>
                  </a:cubicBezTo>
                  <a:lnTo>
                    <a:pt x="122579" y="245465"/>
                  </a:lnTo>
                  <a:cubicBezTo>
                    <a:pt x="122579" y="177764"/>
                    <a:pt x="177460" y="122886"/>
                    <a:pt x="245158" y="122886"/>
                  </a:cubicBezTo>
                  <a:lnTo>
                    <a:pt x="3309639" y="122886"/>
                  </a:lnTo>
                  <a:cubicBezTo>
                    <a:pt x="3377340" y="122886"/>
                    <a:pt x="3432219" y="177764"/>
                    <a:pt x="3432219" y="245465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30D5F615-5C64-4E40-B416-8FC7FDFEBAC1}"/>
                </a:ext>
              </a:extLst>
            </p:cNvPr>
            <p:cNvSpPr/>
            <p:nvPr/>
          </p:nvSpPr>
          <p:spPr>
            <a:xfrm>
              <a:off x="7184966" y="1032071"/>
              <a:ext cx="1716109" cy="3309639"/>
            </a:xfrm>
            <a:custGeom>
              <a:avLst/>
              <a:gdLst>
                <a:gd name="connsiteX0" fmla="*/ 1470951 w 1716109"/>
                <a:gd name="connsiteY0" fmla="*/ 0 h 3309639"/>
                <a:gd name="connsiteX1" fmla="*/ 245158 w 1716109"/>
                <a:gd name="connsiteY1" fmla="*/ 0 h 3309639"/>
                <a:gd name="connsiteX2" fmla="*/ 0 w 1716109"/>
                <a:gd name="connsiteY2" fmla="*/ 245158 h 3309639"/>
                <a:gd name="connsiteX3" fmla="*/ 0 w 1716109"/>
                <a:gd name="connsiteY3" fmla="*/ 3064481 h 3309639"/>
                <a:gd name="connsiteX4" fmla="*/ 245158 w 1716109"/>
                <a:gd name="connsiteY4" fmla="*/ 3309639 h 3309639"/>
                <a:gd name="connsiteX5" fmla="*/ 1470951 w 1716109"/>
                <a:gd name="connsiteY5" fmla="*/ 3309639 h 3309639"/>
                <a:gd name="connsiteX6" fmla="*/ 1716109 w 1716109"/>
                <a:gd name="connsiteY6" fmla="*/ 3064481 h 3309639"/>
                <a:gd name="connsiteX7" fmla="*/ 1716109 w 1716109"/>
                <a:gd name="connsiteY7" fmla="*/ 245158 h 3309639"/>
                <a:gd name="connsiteX8" fmla="*/ 1470951 w 1716109"/>
                <a:gd name="connsiteY8" fmla="*/ 0 h 3309639"/>
                <a:gd name="connsiteX9" fmla="*/ 1593530 w 1716109"/>
                <a:gd name="connsiteY9" fmla="*/ 3064481 h 3309639"/>
                <a:gd name="connsiteX10" fmla="*/ 1470951 w 1716109"/>
                <a:gd name="connsiteY10" fmla="*/ 3187060 h 3309639"/>
                <a:gd name="connsiteX11" fmla="*/ 245158 w 1716109"/>
                <a:gd name="connsiteY11" fmla="*/ 3187060 h 3309639"/>
                <a:gd name="connsiteX12" fmla="*/ 122579 w 1716109"/>
                <a:gd name="connsiteY12" fmla="*/ 3064481 h 3309639"/>
                <a:gd name="connsiteX13" fmla="*/ 122579 w 1716109"/>
                <a:gd name="connsiteY13" fmla="*/ 245158 h 3309639"/>
                <a:gd name="connsiteX14" fmla="*/ 245158 w 1716109"/>
                <a:gd name="connsiteY14" fmla="*/ 122579 h 3309639"/>
                <a:gd name="connsiteX15" fmla="*/ 1470951 w 1716109"/>
                <a:gd name="connsiteY15" fmla="*/ 122579 h 3309639"/>
                <a:gd name="connsiteX16" fmla="*/ 1593530 w 1716109"/>
                <a:gd name="connsiteY16" fmla="*/ 245158 h 330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6109" h="3309639">
                  <a:moveTo>
                    <a:pt x="1470951" y="0"/>
                  </a:moveTo>
                  <a:lnTo>
                    <a:pt x="245158" y="0"/>
                  </a:lnTo>
                  <a:cubicBezTo>
                    <a:pt x="109764" y="0"/>
                    <a:pt x="0" y="109764"/>
                    <a:pt x="0" y="245158"/>
                  </a:cubicBezTo>
                  <a:lnTo>
                    <a:pt x="0" y="3064481"/>
                  </a:lnTo>
                  <a:cubicBezTo>
                    <a:pt x="0" y="3199876"/>
                    <a:pt x="109764" y="3309639"/>
                    <a:pt x="245158" y="3309639"/>
                  </a:cubicBezTo>
                  <a:lnTo>
                    <a:pt x="1470951" y="3309639"/>
                  </a:lnTo>
                  <a:cubicBezTo>
                    <a:pt x="1606346" y="3309639"/>
                    <a:pt x="1716109" y="3199876"/>
                    <a:pt x="1716109" y="3064481"/>
                  </a:cubicBezTo>
                  <a:lnTo>
                    <a:pt x="1716109" y="245158"/>
                  </a:lnTo>
                  <a:cubicBezTo>
                    <a:pt x="1716109" y="109764"/>
                    <a:pt x="1606346" y="0"/>
                    <a:pt x="1470951" y="0"/>
                  </a:cubicBezTo>
                  <a:close/>
                  <a:moveTo>
                    <a:pt x="1593530" y="3064481"/>
                  </a:moveTo>
                  <a:cubicBezTo>
                    <a:pt x="1593530" y="3132181"/>
                    <a:pt x="1538651" y="3187060"/>
                    <a:pt x="1470951" y="3187060"/>
                  </a:cubicBezTo>
                  <a:lnTo>
                    <a:pt x="245158" y="3187060"/>
                  </a:lnTo>
                  <a:cubicBezTo>
                    <a:pt x="177458" y="3187060"/>
                    <a:pt x="122579" y="3132181"/>
                    <a:pt x="122579" y="3064481"/>
                  </a:cubicBezTo>
                  <a:lnTo>
                    <a:pt x="122579" y="245158"/>
                  </a:lnTo>
                  <a:cubicBezTo>
                    <a:pt x="122579" y="177458"/>
                    <a:pt x="177458" y="122579"/>
                    <a:pt x="245158" y="122579"/>
                  </a:cubicBezTo>
                  <a:lnTo>
                    <a:pt x="1470951" y="122579"/>
                  </a:lnTo>
                  <a:cubicBezTo>
                    <a:pt x="1538651" y="122579"/>
                    <a:pt x="1593530" y="177458"/>
                    <a:pt x="1593530" y="245158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D8A781-32B4-9C4B-9B08-E855AA29D1A6}"/>
                </a:ext>
              </a:extLst>
            </p:cNvPr>
            <p:cNvSpPr/>
            <p:nvPr/>
          </p:nvSpPr>
          <p:spPr>
            <a:xfrm>
              <a:off x="7552704" y="1522388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2C7438C2-C489-EE41-A78B-190F7EDA300B}"/>
                </a:ext>
              </a:extLst>
            </p:cNvPr>
            <p:cNvSpPr/>
            <p:nvPr/>
          </p:nvSpPr>
          <p:spPr>
            <a:xfrm>
              <a:off x="7552704" y="1890125"/>
              <a:ext cx="980633" cy="122579"/>
            </a:xfrm>
            <a:custGeom>
              <a:avLst/>
              <a:gdLst>
                <a:gd name="connsiteX0" fmla="*/ 0 w 980633"/>
                <a:gd name="connsiteY0" fmla="*/ 0 h 122579"/>
                <a:gd name="connsiteX1" fmla="*/ 980634 w 980633"/>
                <a:gd name="connsiteY1" fmla="*/ 0 h 122579"/>
                <a:gd name="connsiteX2" fmla="*/ 980634 w 980633"/>
                <a:gd name="connsiteY2" fmla="*/ 122579 h 122579"/>
                <a:gd name="connsiteX3" fmla="*/ 0 w 980633"/>
                <a:gd name="connsiteY3" fmla="*/ 122579 h 12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0633" h="122579">
                  <a:moveTo>
                    <a:pt x="0" y="0"/>
                  </a:moveTo>
                  <a:lnTo>
                    <a:pt x="980634" y="0"/>
                  </a:lnTo>
                  <a:lnTo>
                    <a:pt x="980634" y="122579"/>
                  </a:lnTo>
                  <a:lnTo>
                    <a:pt x="0" y="122579"/>
                  </a:ln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716E3E9-6B6C-ED49-87C2-6942A868E809}"/>
                </a:ext>
              </a:extLst>
            </p:cNvPr>
            <p:cNvSpPr/>
            <p:nvPr/>
          </p:nvSpPr>
          <p:spPr>
            <a:xfrm>
              <a:off x="7951086" y="3667524"/>
              <a:ext cx="183868" cy="183868"/>
            </a:xfrm>
            <a:custGeom>
              <a:avLst/>
              <a:gdLst>
                <a:gd name="connsiteX0" fmla="*/ 183869 w 183868"/>
                <a:gd name="connsiteY0" fmla="*/ 91934 h 183868"/>
                <a:gd name="connsiteX1" fmla="*/ 91934 w 183868"/>
                <a:gd name="connsiteY1" fmla="*/ 183869 h 183868"/>
                <a:gd name="connsiteX2" fmla="*/ 0 w 183868"/>
                <a:gd name="connsiteY2" fmla="*/ 91934 h 183868"/>
                <a:gd name="connsiteX3" fmla="*/ 91934 w 183868"/>
                <a:gd name="connsiteY3" fmla="*/ 0 h 183868"/>
                <a:gd name="connsiteX4" fmla="*/ 183869 w 183868"/>
                <a:gd name="connsiteY4" fmla="*/ 91934 h 18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868" h="183868">
                  <a:moveTo>
                    <a:pt x="183869" y="91934"/>
                  </a:moveTo>
                  <a:cubicBezTo>
                    <a:pt x="183869" y="142709"/>
                    <a:pt x="142709" y="183869"/>
                    <a:pt x="91934" y="183869"/>
                  </a:cubicBezTo>
                  <a:cubicBezTo>
                    <a:pt x="41160" y="183869"/>
                    <a:pt x="0" y="142709"/>
                    <a:pt x="0" y="91934"/>
                  </a:cubicBezTo>
                  <a:cubicBezTo>
                    <a:pt x="0" y="41160"/>
                    <a:pt x="41160" y="0"/>
                    <a:pt x="91934" y="0"/>
                  </a:cubicBezTo>
                  <a:cubicBezTo>
                    <a:pt x="142709" y="0"/>
                    <a:pt x="183869" y="41160"/>
                    <a:pt x="183869" y="91934"/>
                  </a:cubicBezTo>
                  <a:close/>
                </a:path>
              </a:pathLst>
            </a:custGeom>
            <a:solidFill>
              <a:srgbClr val="000000"/>
            </a:solidFill>
            <a:ln w="61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04C1E25-101F-0649-BB32-0055B2B8C0E4}"/>
              </a:ext>
            </a:extLst>
          </p:cNvPr>
          <p:cNvSpPr/>
          <p:nvPr/>
        </p:nvSpPr>
        <p:spPr>
          <a:xfrm>
            <a:off x="9606732" y="1757238"/>
            <a:ext cx="245594" cy="267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B0EA2E60-ADCF-CD4A-BA0C-A2613383F542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8865" y="1543206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" name="Picture 2" descr="Environment Images | Free Vectors, Stock Photos &amp;amp; PSD">
            <a:extLst>
              <a:ext uri="{FF2B5EF4-FFF2-40B4-BE49-F238E27FC236}">
                <a16:creationId xmlns:a16="http://schemas.microsoft.com/office/drawing/2014/main" id="{1A40D0AA-D879-A943-8C5E-1824B9E2F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94" y="1198155"/>
            <a:ext cx="1914171" cy="127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B7DB89D-F4D8-FF45-A3AD-C5FA2D4FBFC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012227" y="3189635"/>
            <a:ext cx="1732733" cy="1082958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790F78E5-9E9B-6245-B041-4FD353FBF5D0}"/>
              </a:ext>
            </a:extLst>
          </p:cNvPr>
          <p:cNvSpPr txBox="1"/>
          <p:nvPr/>
        </p:nvSpPr>
        <p:spPr>
          <a:xfrm>
            <a:off x="2745116" y="5397220"/>
            <a:ext cx="25651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fit (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model = consensus_emergence_model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data = df.csv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Avenir Next Condensed" panose="020B0506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683DCE6-33E0-724F-8F30-247FF27D3769}"/>
              </a:ext>
            </a:extLst>
          </p:cNvPr>
          <p:cNvSpPr txBox="1"/>
          <p:nvPr/>
        </p:nvSpPr>
        <p:spPr>
          <a:xfrm>
            <a:off x="5587117" y="1887750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Parameters (Unknown)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E841E3B-98DB-6042-82D3-A6EE1DF5A8A5}"/>
              </a:ext>
            </a:extLst>
          </p:cNvPr>
          <p:cNvSpPr txBox="1"/>
          <p:nvPr/>
        </p:nvSpPr>
        <p:spPr>
          <a:xfrm>
            <a:off x="6058239" y="3315615"/>
            <a:ext cx="33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?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47E52DC-0592-E943-899E-518B6741D3D1}"/>
              </a:ext>
            </a:extLst>
          </p:cNvPr>
          <p:cNvSpPr txBox="1"/>
          <p:nvPr/>
        </p:nvSpPr>
        <p:spPr>
          <a:xfrm>
            <a:off x="5587117" y="521670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PT Serif" panose="020A0603040505020204" pitchFamily="18" charset="77"/>
              </a:rPr>
              <a:t>Parameter Estimates</a:t>
            </a:r>
          </a:p>
        </p:txBody>
      </p: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5F0DAA29-C9CB-A640-A02C-50F34247D68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05105" y="5042428"/>
            <a:ext cx="165262" cy="798763"/>
          </a:xfrm>
          <a:prstGeom prst="curvedConnector2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0C4283A-29A0-D74F-A486-42F6B18F5949}"/>
              </a:ext>
            </a:extLst>
          </p:cNvPr>
          <p:cNvCxnSpPr>
            <a:cxnSpLocks/>
          </p:cNvCxnSpPr>
          <p:nvPr/>
        </p:nvCxnSpPr>
        <p:spPr>
          <a:xfrm flipV="1">
            <a:off x="6388779" y="2193637"/>
            <a:ext cx="0" cy="28719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864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500</Words>
  <Application>Microsoft Macintosh PowerPoint</Application>
  <PresentationFormat>Widescreen</PresentationFormat>
  <Paragraphs>157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Avenir Next Condensed</vt:lpstr>
      <vt:lpstr>Calibri</vt:lpstr>
      <vt:lpstr>Calibri Light</vt:lpstr>
      <vt:lpstr>PT 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Dishop</dc:creator>
  <cp:lastModifiedBy>Christopher Dishop</cp:lastModifiedBy>
  <cp:revision>1</cp:revision>
  <dcterms:created xsi:type="dcterms:W3CDTF">2023-03-27T17:39:45Z</dcterms:created>
  <dcterms:modified xsi:type="dcterms:W3CDTF">2023-03-27T17:40:20Z</dcterms:modified>
</cp:coreProperties>
</file>

<file path=docProps/thumbnail.jpeg>
</file>